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2" r:id="rId7"/>
    <p:sldId id="264" r:id="rId8"/>
    <p:sldId id="258" r:id="rId9"/>
    <p:sldId id="259" r:id="rId10"/>
    <p:sldId id="260" r:id="rId11"/>
    <p:sldId id="263" r:id="rId1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AA7"/>
    <a:srgbClr val="66FFCC"/>
    <a:srgbClr val="00C45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B9FC8-C2E8-4059-9501-ACDA9E5AF214}" v="4" dt="2024-03-09T09:19:06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men In Sport officer" userId="6aa17b8b-790e-4295-8266-6c569e46b14d" providerId="ADAL" clId="{5FDB9FC8-C2E8-4059-9501-ACDA9E5AF214}"/>
    <pc:docChg chg="undo custSel modSld modNotesMaster">
      <pc:chgData name="Women In Sport officer" userId="6aa17b8b-790e-4295-8266-6c569e46b14d" providerId="ADAL" clId="{5FDB9FC8-C2E8-4059-9501-ACDA9E5AF214}" dt="2024-03-09T12:06:10.132" v="157" actId="20577"/>
      <pc:docMkLst>
        <pc:docMk/>
      </pc:docMkLst>
      <pc:sldChg chg="modSp">
        <pc:chgData name="Women In Sport officer" userId="6aa17b8b-790e-4295-8266-6c569e46b14d" providerId="ADAL" clId="{5FDB9FC8-C2E8-4059-9501-ACDA9E5AF214}" dt="2024-03-09T09:09:24.787" v="1" actId="20577"/>
        <pc:sldMkLst>
          <pc:docMk/>
          <pc:sldMk cId="301308442" sldId="257"/>
        </pc:sldMkLst>
        <pc:graphicFrameChg chg="mod">
          <ac:chgData name="Women In Sport officer" userId="6aa17b8b-790e-4295-8266-6c569e46b14d" providerId="ADAL" clId="{5FDB9FC8-C2E8-4059-9501-ACDA9E5AF214}" dt="2024-03-09T09:09:24.787" v="1" actId="20577"/>
          <ac:graphicFrameMkLst>
            <pc:docMk/>
            <pc:sldMk cId="301308442" sldId="257"/>
            <ac:graphicFrameMk id="13" creationId="{A8FE9D80-BC76-B34C-A5A5-6BE9FA715104}"/>
          </ac:graphicFrameMkLst>
        </pc:graphicFrameChg>
      </pc:sldChg>
      <pc:sldChg chg="modSp mod">
        <pc:chgData name="Women In Sport officer" userId="6aa17b8b-790e-4295-8266-6c569e46b14d" providerId="ADAL" clId="{5FDB9FC8-C2E8-4059-9501-ACDA9E5AF214}" dt="2024-03-09T09:09:58.182" v="3" actId="255"/>
        <pc:sldMkLst>
          <pc:docMk/>
          <pc:sldMk cId="249070733" sldId="258"/>
        </pc:sldMkLst>
        <pc:spChg chg="mod">
          <ac:chgData name="Women In Sport officer" userId="6aa17b8b-790e-4295-8266-6c569e46b14d" providerId="ADAL" clId="{5FDB9FC8-C2E8-4059-9501-ACDA9E5AF214}" dt="2024-03-09T09:09:58.182" v="3" actId="255"/>
          <ac:spMkLst>
            <pc:docMk/>
            <pc:sldMk cId="249070733" sldId="258"/>
            <ac:spMk id="6" creationId="{A95D2A92-3674-C7CC-640C-565A1869E595}"/>
          </ac:spMkLst>
        </pc:spChg>
      </pc:sldChg>
      <pc:sldChg chg="modSp mod">
        <pc:chgData name="Women In Sport officer" userId="6aa17b8b-790e-4295-8266-6c569e46b14d" providerId="ADAL" clId="{5FDB9FC8-C2E8-4059-9501-ACDA9E5AF214}" dt="2024-03-09T09:17:38.799" v="115" actId="6549"/>
        <pc:sldMkLst>
          <pc:docMk/>
          <pc:sldMk cId="2123100468" sldId="259"/>
        </pc:sldMkLst>
        <pc:spChg chg="mod">
          <ac:chgData name="Women In Sport officer" userId="6aa17b8b-790e-4295-8266-6c569e46b14d" providerId="ADAL" clId="{5FDB9FC8-C2E8-4059-9501-ACDA9E5AF214}" dt="2024-03-09T09:17:38.799" v="115" actId="6549"/>
          <ac:spMkLst>
            <pc:docMk/>
            <pc:sldMk cId="2123100468" sldId="259"/>
            <ac:spMk id="2" creationId="{FE208A79-A9D7-FC0B-2F88-196B0D818FF5}"/>
          </ac:spMkLst>
        </pc:spChg>
        <pc:spChg chg="mod">
          <ac:chgData name="Women In Sport officer" userId="6aa17b8b-790e-4295-8266-6c569e46b14d" providerId="ADAL" clId="{5FDB9FC8-C2E8-4059-9501-ACDA9E5AF214}" dt="2024-03-09T09:11:43.578" v="17" actId="27636"/>
          <ac:spMkLst>
            <pc:docMk/>
            <pc:sldMk cId="2123100468" sldId="259"/>
            <ac:spMk id="4" creationId="{00131B22-1715-D9A5-0ADD-50B8D95D62DA}"/>
          </ac:spMkLst>
        </pc:spChg>
        <pc:spChg chg="mod">
          <ac:chgData name="Women In Sport officer" userId="6aa17b8b-790e-4295-8266-6c569e46b14d" providerId="ADAL" clId="{5FDB9FC8-C2E8-4059-9501-ACDA9E5AF214}" dt="2024-03-09T09:17:24.529" v="95" actId="404"/>
          <ac:spMkLst>
            <pc:docMk/>
            <pc:sldMk cId="2123100468" sldId="259"/>
            <ac:spMk id="5" creationId="{2197454A-78ED-E1C2-C079-D6893AD7170C}"/>
          </ac:spMkLst>
        </pc:spChg>
      </pc:sldChg>
      <pc:sldChg chg="modSp mod">
        <pc:chgData name="Women In Sport officer" userId="6aa17b8b-790e-4295-8266-6c569e46b14d" providerId="ADAL" clId="{5FDB9FC8-C2E8-4059-9501-ACDA9E5AF214}" dt="2024-03-09T09:17:17.936" v="89" actId="404"/>
        <pc:sldMkLst>
          <pc:docMk/>
          <pc:sldMk cId="941427749" sldId="260"/>
        </pc:sldMkLst>
        <pc:spChg chg="mod">
          <ac:chgData name="Women In Sport officer" userId="6aa17b8b-790e-4295-8266-6c569e46b14d" providerId="ADAL" clId="{5FDB9FC8-C2E8-4059-9501-ACDA9E5AF214}" dt="2024-03-09T09:14:14.994" v="44" actId="20577"/>
          <ac:spMkLst>
            <pc:docMk/>
            <pc:sldMk cId="941427749" sldId="260"/>
            <ac:spMk id="6" creationId="{AE38E1D0-6F17-B52B-96B3-96A0D2B799DA}"/>
          </ac:spMkLst>
        </pc:spChg>
        <pc:spChg chg="mod">
          <ac:chgData name="Women In Sport officer" userId="6aa17b8b-790e-4295-8266-6c569e46b14d" providerId="ADAL" clId="{5FDB9FC8-C2E8-4059-9501-ACDA9E5AF214}" dt="2024-03-09T09:17:17.936" v="89" actId="404"/>
          <ac:spMkLst>
            <pc:docMk/>
            <pc:sldMk cId="941427749" sldId="260"/>
            <ac:spMk id="7" creationId="{34624649-BD31-620F-5856-57138D9BF9EF}"/>
          </ac:spMkLst>
        </pc:spChg>
      </pc:sldChg>
      <pc:sldChg chg="modSp mod">
        <pc:chgData name="Women In Sport officer" userId="6aa17b8b-790e-4295-8266-6c569e46b14d" providerId="ADAL" clId="{5FDB9FC8-C2E8-4059-9501-ACDA9E5AF214}" dt="2024-03-09T12:05:53.317" v="142" actId="20577"/>
        <pc:sldMkLst>
          <pc:docMk/>
          <pc:sldMk cId="534873641" sldId="262"/>
        </pc:sldMkLst>
        <pc:spChg chg="mod">
          <ac:chgData name="Women In Sport officer" userId="6aa17b8b-790e-4295-8266-6c569e46b14d" providerId="ADAL" clId="{5FDB9FC8-C2E8-4059-9501-ACDA9E5AF214}" dt="2024-03-09T12:05:53.317" v="142" actId="20577"/>
          <ac:spMkLst>
            <pc:docMk/>
            <pc:sldMk cId="534873641" sldId="262"/>
            <ac:spMk id="4" creationId="{907C0F37-20FD-2C73-AD21-126D41510830}"/>
          </ac:spMkLst>
        </pc:spChg>
      </pc:sldChg>
      <pc:sldChg chg="modSp mod">
        <pc:chgData name="Women In Sport officer" userId="6aa17b8b-790e-4295-8266-6c569e46b14d" providerId="ADAL" clId="{5FDB9FC8-C2E8-4059-9501-ACDA9E5AF214}" dt="2024-03-09T12:06:10.132" v="157" actId="20577"/>
        <pc:sldMkLst>
          <pc:docMk/>
          <pc:sldMk cId="440511613" sldId="263"/>
        </pc:sldMkLst>
        <pc:spChg chg="mod">
          <ac:chgData name="Women In Sport officer" userId="6aa17b8b-790e-4295-8266-6c569e46b14d" providerId="ADAL" clId="{5FDB9FC8-C2E8-4059-9501-ACDA9E5AF214}" dt="2024-03-09T09:14:55.295" v="67" actId="20577"/>
          <ac:spMkLst>
            <pc:docMk/>
            <pc:sldMk cId="440511613" sldId="263"/>
            <ac:spMk id="4" creationId="{1731F07C-93AF-1D39-43C5-3A0E3A784759}"/>
          </ac:spMkLst>
        </pc:spChg>
        <pc:spChg chg="mod">
          <ac:chgData name="Women In Sport officer" userId="6aa17b8b-790e-4295-8266-6c569e46b14d" providerId="ADAL" clId="{5FDB9FC8-C2E8-4059-9501-ACDA9E5AF214}" dt="2024-03-09T12:06:10.132" v="157" actId="20577"/>
          <ac:spMkLst>
            <pc:docMk/>
            <pc:sldMk cId="440511613" sldId="263"/>
            <ac:spMk id="5" creationId="{46D8768A-1A88-772E-1355-93E45DD0E79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ED1CB-2C78-469F-A7BB-A3D678EC80E5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B9AF7F7-34CB-4C54-AB1E-363B967088EB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Financials &amp; Grants (</a:t>
          </a:r>
          <a:r>
            <a:rPr lang="en-IE" dirty="0" err="1"/>
            <a:t>EvB</a:t>
          </a:r>
          <a:r>
            <a:rPr lang="en-IE" dirty="0"/>
            <a:t>)</a:t>
          </a:r>
          <a:endParaRPr lang="en-US" dirty="0"/>
        </a:p>
      </dgm:t>
    </dgm:pt>
    <dgm:pt modelId="{8138CB38-7286-43DB-987D-166BFDB6D1DC}" type="parTrans" cxnId="{26AF0479-9B4E-4155-8C29-FB76FE286E36}">
      <dgm:prSet/>
      <dgm:spPr/>
      <dgm:t>
        <a:bodyPr/>
        <a:lstStyle/>
        <a:p>
          <a:endParaRPr lang="en-US"/>
        </a:p>
      </dgm:t>
    </dgm:pt>
    <dgm:pt modelId="{A7ACBE9F-CE40-4323-8635-82BBB775F3E6}" type="sibTrans" cxnId="{26AF0479-9B4E-4155-8C29-FB76FE286E3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293AE0B-F16F-42C0-8F1F-CB94CA18453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Strategy 2024-2027 (EG)</a:t>
          </a:r>
          <a:endParaRPr lang="en-US"/>
        </a:p>
      </dgm:t>
    </dgm:pt>
    <dgm:pt modelId="{210BDA3B-2819-4D1B-A93D-59111198E5E6}" type="parTrans" cxnId="{7E2FBA41-C0DA-4B12-BA73-64534490A9A8}">
      <dgm:prSet/>
      <dgm:spPr/>
      <dgm:t>
        <a:bodyPr/>
        <a:lstStyle/>
        <a:p>
          <a:endParaRPr lang="en-US"/>
        </a:p>
      </dgm:t>
    </dgm:pt>
    <dgm:pt modelId="{3E152D5D-2867-4F1A-A4E8-BE7F1C8B32DF}" type="sibTrans" cxnId="{7E2FBA41-C0DA-4B12-BA73-64534490A9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FB53F6B-C3B3-4B13-9B09-9D1E855DDBFC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Education, e.g. officiating (MA)</a:t>
          </a:r>
          <a:endParaRPr lang="en-US" dirty="0"/>
        </a:p>
      </dgm:t>
    </dgm:pt>
    <dgm:pt modelId="{92644124-2F2F-47C7-8D51-08CA91D52715}" type="parTrans" cxnId="{EE83538A-9C29-46C2-80A0-A03D7A5779FF}">
      <dgm:prSet/>
      <dgm:spPr/>
      <dgm:t>
        <a:bodyPr/>
        <a:lstStyle/>
        <a:p>
          <a:endParaRPr lang="en-US"/>
        </a:p>
      </dgm:t>
    </dgm:pt>
    <dgm:pt modelId="{CFC9F496-AE2A-4ABE-B5DE-9FAD8434A905}" type="sibTrans" cxnId="{EE83538A-9C29-46C2-80A0-A03D7A5779F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AAA1E48-6504-4967-976A-A16C18D70830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Annual Calendar, e.g. events &amp; competitions (Next time)</a:t>
          </a:r>
          <a:endParaRPr lang="en-US" dirty="0"/>
        </a:p>
      </dgm:t>
    </dgm:pt>
    <dgm:pt modelId="{17C50252-5D5C-419C-B746-5A40F3AF3DC2}" type="sibTrans" cxnId="{9313F88E-C859-4D9D-A723-3865156DC5E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D366755-BCB9-4289-91A9-ED284D64231B}" type="parTrans" cxnId="{9313F88E-C859-4D9D-A723-3865156DC5E5}">
      <dgm:prSet/>
      <dgm:spPr/>
      <dgm:t>
        <a:bodyPr/>
        <a:lstStyle/>
        <a:p>
          <a:endParaRPr lang="en-US"/>
        </a:p>
      </dgm:t>
    </dgm:pt>
    <dgm:pt modelId="{82BCFE77-06E4-406F-BAA3-55DD8804A97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Advertising/Marketing, </a:t>
          </a:r>
          <a:r>
            <a:rPr lang="en-IE" dirty="0" err="1"/>
            <a:t>e.g</a:t>
          </a:r>
          <a:r>
            <a:rPr lang="en-IE" dirty="0"/>
            <a:t> merchandise </a:t>
          </a:r>
        </a:p>
        <a:p>
          <a:pPr>
            <a:lnSpc>
              <a:spcPct val="100000"/>
            </a:lnSpc>
          </a:pPr>
          <a:r>
            <a:rPr lang="en-IE" dirty="0"/>
            <a:t>(Next Time)</a:t>
          </a:r>
          <a:endParaRPr lang="en-US" dirty="0"/>
        </a:p>
      </dgm:t>
    </dgm:pt>
    <dgm:pt modelId="{890C6CC0-031A-494B-B908-97BFEEAC814A}" type="sibTrans" cxnId="{513FA645-52C6-4CD9-89E3-DA09E9329DB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F4396A7-125A-455B-A797-A8130A4F65AE}" type="parTrans" cxnId="{513FA645-52C6-4CD9-89E3-DA09E9329DB3}">
      <dgm:prSet/>
      <dgm:spPr/>
      <dgm:t>
        <a:bodyPr/>
        <a:lstStyle/>
        <a:p>
          <a:endParaRPr lang="en-US"/>
        </a:p>
      </dgm:t>
    </dgm:pt>
    <dgm:pt modelId="{C7779C53-584C-4A13-9D75-D0F96ED7F0B0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Talent </a:t>
          </a:r>
        </a:p>
        <a:p>
          <a:pPr>
            <a:lnSpc>
              <a:spcPct val="100000"/>
            </a:lnSpc>
          </a:pPr>
          <a:r>
            <a:rPr lang="en-IE" dirty="0"/>
            <a:t>(Next Time)</a:t>
          </a:r>
          <a:endParaRPr lang="en-US" dirty="0"/>
        </a:p>
      </dgm:t>
    </dgm:pt>
    <dgm:pt modelId="{7DDE6F62-1862-4EBD-A716-6E47E16989EA}" type="sibTrans" cxnId="{A888BCC4-814C-4E85-86FA-F259BB163240}">
      <dgm:prSet/>
      <dgm:spPr/>
      <dgm:t>
        <a:bodyPr/>
        <a:lstStyle/>
        <a:p>
          <a:endParaRPr lang="en-US"/>
        </a:p>
      </dgm:t>
    </dgm:pt>
    <dgm:pt modelId="{1731D7C5-069E-4D21-8939-2DE6917F03FD}" type="parTrans" cxnId="{A888BCC4-814C-4E85-86FA-F259BB163240}">
      <dgm:prSet/>
      <dgm:spPr/>
      <dgm:t>
        <a:bodyPr/>
        <a:lstStyle/>
        <a:p>
          <a:endParaRPr lang="en-US"/>
        </a:p>
      </dgm:t>
    </dgm:pt>
    <dgm:pt modelId="{E199D20D-A2E4-43ED-A33D-162401E22E42}" type="pres">
      <dgm:prSet presAssocID="{02DED1CB-2C78-469F-A7BB-A3D678EC80E5}" presName="root" presStyleCnt="0">
        <dgm:presLayoutVars>
          <dgm:dir/>
          <dgm:resizeHandles val="exact"/>
        </dgm:presLayoutVars>
      </dgm:prSet>
      <dgm:spPr/>
    </dgm:pt>
    <dgm:pt modelId="{C5016CA0-D45F-466E-8A69-14F0FA0D87C9}" type="pres">
      <dgm:prSet presAssocID="{02DED1CB-2C78-469F-A7BB-A3D678EC80E5}" presName="container" presStyleCnt="0">
        <dgm:presLayoutVars>
          <dgm:dir/>
          <dgm:resizeHandles val="exact"/>
        </dgm:presLayoutVars>
      </dgm:prSet>
      <dgm:spPr/>
    </dgm:pt>
    <dgm:pt modelId="{54AAA3F4-178A-44A4-AB30-97445C929720}" type="pres">
      <dgm:prSet presAssocID="{CB9AF7F7-34CB-4C54-AB1E-363B967088EB}" presName="compNode" presStyleCnt="0"/>
      <dgm:spPr/>
    </dgm:pt>
    <dgm:pt modelId="{17B262A7-CFEE-4F68-97DC-83FF9F3683A1}" type="pres">
      <dgm:prSet presAssocID="{CB9AF7F7-34CB-4C54-AB1E-363B967088EB}" presName="iconBgRect" presStyleLbl="bgShp" presStyleIdx="0" presStyleCnt="6"/>
      <dgm:spPr>
        <a:solidFill>
          <a:srgbClr val="1AAAA7"/>
        </a:solidFill>
      </dgm:spPr>
    </dgm:pt>
    <dgm:pt modelId="{58BC983C-E68F-4598-BB88-B8856D19BFBB}" type="pres">
      <dgm:prSet presAssocID="{CB9AF7F7-34CB-4C54-AB1E-363B967088EB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6896DBA-03C2-4C24-B642-B342694AAC44}" type="pres">
      <dgm:prSet presAssocID="{CB9AF7F7-34CB-4C54-AB1E-363B967088EB}" presName="spaceRect" presStyleCnt="0"/>
      <dgm:spPr/>
    </dgm:pt>
    <dgm:pt modelId="{3BE5D5F3-480C-4F7D-ABAC-6BAD4DC0ED09}" type="pres">
      <dgm:prSet presAssocID="{CB9AF7F7-34CB-4C54-AB1E-363B967088EB}" presName="textRect" presStyleLbl="revTx" presStyleIdx="0" presStyleCnt="6">
        <dgm:presLayoutVars>
          <dgm:chMax val="1"/>
          <dgm:chPref val="1"/>
        </dgm:presLayoutVars>
      </dgm:prSet>
      <dgm:spPr/>
    </dgm:pt>
    <dgm:pt modelId="{EDE0A3AA-4052-4873-BF8F-451223E153E4}" type="pres">
      <dgm:prSet presAssocID="{A7ACBE9F-CE40-4323-8635-82BBB775F3E6}" presName="sibTrans" presStyleLbl="sibTrans2D1" presStyleIdx="0" presStyleCnt="0"/>
      <dgm:spPr/>
    </dgm:pt>
    <dgm:pt modelId="{B70BC78E-FC09-46B1-8479-156DAE1E8115}" type="pres">
      <dgm:prSet presAssocID="{6293AE0B-F16F-42C0-8F1F-CB94CA18453E}" presName="compNode" presStyleCnt="0"/>
      <dgm:spPr/>
    </dgm:pt>
    <dgm:pt modelId="{FAC6A6C3-556C-4E79-B4E4-A58CC225F8A2}" type="pres">
      <dgm:prSet presAssocID="{6293AE0B-F16F-42C0-8F1F-CB94CA18453E}" presName="iconBgRect" presStyleLbl="bgShp" presStyleIdx="1" presStyleCnt="6"/>
      <dgm:spPr>
        <a:solidFill>
          <a:srgbClr val="1AAAA7"/>
        </a:solidFill>
      </dgm:spPr>
    </dgm:pt>
    <dgm:pt modelId="{6FEDBB50-5A6A-4562-B9EC-D85D9068474F}" type="pres">
      <dgm:prSet presAssocID="{6293AE0B-F16F-42C0-8F1F-CB94CA18453E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BFC2FDB2-6478-433D-9076-DE770FC61E04}" type="pres">
      <dgm:prSet presAssocID="{6293AE0B-F16F-42C0-8F1F-CB94CA18453E}" presName="spaceRect" presStyleCnt="0"/>
      <dgm:spPr/>
    </dgm:pt>
    <dgm:pt modelId="{53504C25-3A79-4ABF-894B-A8EEE21065FE}" type="pres">
      <dgm:prSet presAssocID="{6293AE0B-F16F-42C0-8F1F-CB94CA18453E}" presName="textRect" presStyleLbl="revTx" presStyleIdx="1" presStyleCnt="6">
        <dgm:presLayoutVars>
          <dgm:chMax val="1"/>
          <dgm:chPref val="1"/>
        </dgm:presLayoutVars>
      </dgm:prSet>
      <dgm:spPr/>
    </dgm:pt>
    <dgm:pt modelId="{8AA2013E-93C2-4F61-8470-B301924D3336}" type="pres">
      <dgm:prSet presAssocID="{3E152D5D-2867-4F1A-A4E8-BE7F1C8B32DF}" presName="sibTrans" presStyleLbl="sibTrans2D1" presStyleIdx="0" presStyleCnt="0"/>
      <dgm:spPr/>
    </dgm:pt>
    <dgm:pt modelId="{CF1248BE-BC98-4605-84C0-04F085196658}" type="pres">
      <dgm:prSet presAssocID="{BFB53F6B-C3B3-4B13-9B09-9D1E855DDBFC}" presName="compNode" presStyleCnt="0"/>
      <dgm:spPr/>
    </dgm:pt>
    <dgm:pt modelId="{1B3C5E71-0507-45F4-8CC2-E2B5CBE30589}" type="pres">
      <dgm:prSet presAssocID="{BFB53F6B-C3B3-4B13-9B09-9D1E855DDBFC}" presName="iconBgRect" presStyleLbl="bgShp" presStyleIdx="2" presStyleCnt="6"/>
      <dgm:spPr>
        <a:solidFill>
          <a:srgbClr val="1AAAA7"/>
        </a:solidFill>
      </dgm:spPr>
    </dgm:pt>
    <dgm:pt modelId="{EC0C8B9A-4E8B-4838-9AB9-185F2C8AF7CB}" type="pres">
      <dgm:prSet presAssocID="{BFB53F6B-C3B3-4B13-9B09-9D1E855DDBFC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22C6B8D-60DF-4B7C-9F2D-4DB59C73631E}" type="pres">
      <dgm:prSet presAssocID="{BFB53F6B-C3B3-4B13-9B09-9D1E855DDBFC}" presName="spaceRect" presStyleCnt="0"/>
      <dgm:spPr/>
    </dgm:pt>
    <dgm:pt modelId="{FED313B9-A111-4572-B479-17B81CBE18A8}" type="pres">
      <dgm:prSet presAssocID="{BFB53F6B-C3B3-4B13-9B09-9D1E855DDBFC}" presName="textRect" presStyleLbl="revTx" presStyleIdx="2" presStyleCnt="6">
        <dgm:presLayoutVars>
          <dgm:chMax val="1"/>
          <dgm:chPref val="1"/>
        </dgm:presLayoutVars>
      </dgm:prSet>
      <dgm:spPr/>
    </dgm:pt>
    <dgm:pt modelId="{D512DE96-CD2E-4ECB-9D26-A75173EDE7D9}" type="pres">
      <dgm:prSet presAssocID="{CFC9F496-AE2A-4ABE-B5DE-9FAD8434A905}" presName="sibTrans" presStyleLbl="sibTrans2D1" presStyleIdx="0" presStyleCnt="0"/>
      <dgm:spPr/>
    </dgm:pt>
    <dgm:pt modelId="{465CD115-5410-4B88-9E2E-7FFC3B900B3F}" type="pres">
      <dgm:prSet presAssocID="{4AAA1E48-6504-4967-976A-A16C18D70830}" presName="compNode" presStyleCnt="0"/>
      <dgm:spPr/>
    </dgm:pt>
    <dgm:pt modelId="{98B0AA50-4717-4C49-9762-96FDBC70ED29}" type="pres">
      <dgm:prSet presAssocID="{4AAA1E48-6504-4967-976A-A16C18D70830}" presName="iconBgRect" presStyleLbl="bgShp" presStyleIdx="3" presStyleCnt="6"/>
      <dgm:spPr/>
    </dgm:pt>
    <dgm:pt modelId="{9C02590E-8E8D-447E-86E2-F0D681F18E6D}" type="pres">
      <dgm:prSet presAssocID="{4AAA1E48-6504-4967-976A-A16C18D70830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F76AFC02-7EA0-490F-A4C9-85AABA69054F}" type="pres">
      <dgm:prSet presAssocID="{4AAA1E48-6504-4967-976A-A16C18D70830}" presName="spaceRect" presStyleCnt="0"/>
      <dgm:spPr/>
    </dgm:pt>
    <dgm:pt modelId="{DD029227-4925-4ABB-B2F4-F429E0DCBB40}" type="pres">
      <dgm:prSet presAssocID="{4AAA1E48-6504-4967-976A-A16C18D70830}" presName="textRect" presStyleLbl="revTx" presStyleIdx="3" presStyleCnt="6">
        <dgm:presLayoutVars>
          <dgm:chMax val="1"/>
          <dgm:chPref val="1"/>
        </dgm:presLayoutVars>
      </dgm:prSet>
      <dgm:spPr/>
    </dgm:pt>
    <dgm:pt modelId="{F100D836-7D1B-438C-AA64-C5C2C5403A1C}" type="pres">
      <dgm:prSet presAssocID="{17C50252-5D5C-419C-B746-5A40F3AF3DC2}" presName="sibTrans" presStyleLbl="sibTrans2D1" presStyleIdx="0" presStyleCnt="0"/>
      <dgm:spPr/>
    </dgm:pt>
    <dgm:pt modelId="{AE712B67-4F86-4831-A325-47CCA8987FEB}" type="pres">
      <dgm:prSet presAssocID="{82BCFE77-06E4-406F-BAA3-55DD8804A97E}" presName="compNode" presStyleCnt="0"/>
      <dgm:spPr/>
    </dgm:pt>
    <dgm:pt modelId="{29E6955D-FDF5-4CEB-813C-BE09540EB204}" type="pres">
      <dgm:prSet presAssocID="{82BCFE77-06E4-406F-BAA3-55DD8804A97E}" presName="iconBgRect" presStyleLbl="bgShp" presStyleIdx="4" presStyleCnt="6"/>
      <dgm:spPr/>
    </dgm:pt>
    <dgm:pt modelId="{E8853F32-F5A5-42E1-9A41-8F50E93CC5AA}" type="pres">
      <dgm:prSet presAssocID="{82BCFE77-06E4-406F-BAA3-55DD8804A97E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eball Hat"/>
        </a:ext>
      </dgm:extLst>
    </dgm:pt>
    <dgm:pt modelId="{6C2917CC-8AB4-4EE5-A442-B107F678A41D}" type="pres">
      <dgm:prSet presAssocID="{82BCFE77-06E4-406F-BAA3-55DD8804A97E}" presName="spaceRect" presStyleCnt="0"/>
      <dgm:spPr/>
    </dgm:pt>
    <dgm:pt modelId="{2346644D-1524-47A7-8942-490D52082805}" type="pres">
      <dgm:prSet presAssocID="{82BCFE77-06E4-406F-BAA3-55DD8804A97E}" presName="textRect" presStyleLbl="revTx" presStyleIdx="4" presStyleCnt="6">
        <dgm:presLayoutVars>
          <dgm:chMax val="1"/>
          <dgm:chPref val="1"/>
        </dgm:presLayoutVars>
      </dgm:prSet>
      <dgm:spPr/>
    </dgm:pt>
    <dgm:pt modelId="{ED567F12-5DB3-48B3-AEBA-84D1851198E6}" type="pres">
      <dgm:prSet presAssocID="{890C6CC0-031A-494B-B908-97BFEEAC814A}" presName="sibTrans" presStyleLbl="sibTrans2D1" presStyleIdx="0" presStyleCnt="0"/>
      <dgm:spPr/>
    </dgm:pt>
    <dgm:pt modelId="{01D1D687-8744-47ED-A82E-6B93924F195E}" type="pres">
      <dgm:prSet presAssocID="{C7779C53-584C-4A13-9D75-D0F96ED7F0B0}" presName="compNode" presStyleCnt="0"/>
      <dgm:spPr/>
    </dgm:pt>
    <dgm:pt modelId="{1D49893A-68D4-43CF-90FD-5B08E9E7B1C9}" type="pres">
      <dgm:prSet presAssocID="{C7779C53-584C-4A13-9D75-D0F96ED7F0B0}" presName="iconBgRect" presStyleLbl="bgShp" presStyleIdx="5" presStyleCnt="6"/>
      <dgm:spPr/>
    </dgm:pt>
    <dgm:pt modelId="{7B9A066C-E899-42CA-9008-E467FB2B79A8}" type="pres">
      <dgm:prSet presAssocID="{C7779C53-584C-4A13-9D75-D0F96ED7F0B0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440104C-CD9B-4F94-9517-791D6CE315B6}" type="pres">
      <dgm:prSet presAssocID="{C7779C53-584C-4A13-9D75-D0F96ED7F0B0}" presName="spaceRect" presStyleCnt="0"/>
      <dgm:spPr/>
    </dgm:pt>
    <dgm:pt modelId="{FED50A36-E546-43BB-82C5-C3CE2A119B8A}" type="pres">
      <dgm:prSet presAssocID="{C7779C53-584C-4A13-9D75-D0F96ED7F0B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55FA10B-2B1F-4744-AB97-F2744133AC83}" type="presOf" srcId="{BFB53F6B-C3B3-4B13-9B09-9D1E855DDBFC}" destId="{FED313B9-A111-4572-B479-17B81CBE18A8}" srcOrd="0" destOrd="0" presId="urn:microsoft.com/office/officeart/2018/2/layout/IconCircleList"/>
    <dgm:cxn modelId="{42142829-83D9-4F92-B448-2B74AAAE150B}" type="presOf" srcId="{C7779C53-584C-4A13-9D75-D0F96ED7F0B0}" destId="{FED50A36-E546-43BB-82C5-C3CE2A119B8A}" srcOrd="0" destOrd="0" presId="urn:microsoft.com/office/officeart/2018/2/layout/IconCircleList"/>
    <dgm:cxn modelId="{7E2FBA41-C0DA-4B12-BA73-64534490A9A8}" srcId="{02DED1CB-2C78-469F-A7BB-A3D678EC80E5}" destId="{6293AE0B-F16F-42C0-8F1F-CB94CA18453E}" srcOrd="1" destOrd="0" parTransId="{210BDA3B-2819-4D1B-A93D-59111198E5E6}" sibTransId="{3E152D5D-2867-4F1A-A4E8-BE7F1C8B32DF}"/>
    <dgm:cxn modelId="{44CBF261-0830-4892-834B-7647DA2C92AA}" type="presOf" srcId="{3E152D5D-2867-4F1A-A4E8-BE7F1C8B32DF}" destId="{8AA2013E-93C2-4F61-8470-B301924D3336}" srcOrd="0" destOrd="0" presId="urn:microsoft.com/office/officeart/2018/2/layout/IconCircleList"/>
    <dgm:cxn modelId="{513FA645-52C6-4CD9-89E3-DA09E9329DB3}" srcId="{02DED1CB-2C78-469F-A7BB-A3D678EC80E5}" destId="{82BCFE77-06E4-406F-BAA3-55DD8804A97E}" srcOrd="4" destOrd="0" parTransId="{FF4396A7-125A-455B-A797-A8130A4F65AE}" sibTransId="{890C6CC0-031A-494B-B908-97BFEEAC814A}"/>
    <dgm:cxn modelId="{0E784F4B-99CC-4B54-9A38-A88CDA427362}" type="presOf" srcId="{17C50252-5D5C-419C-B746-5A40F3AF3DC2}" destId="{F100D836-7D1B-438C-AA64-C5C2C5403A1C}" srcOrd="0" destOrd="0" presId="urn:microsoft.com/office/officeart/2018/2/layout/IconCircleList"/>
    <dgm:cxn modelId="{19B6A96E-8ECE-417D-8015-2C31A10DD588}" type="presOf" srcId="{82BCFE77-06E4-406F-BAA3-55DD8804A97E}" destId="{2346644D-1524-47A7-8942-490D52082805}" srcOrd="0" destOrd="0" presId="urn:microsoft.com/office/officeart/2018/2/layout/IconCircleList"/>
    <dgm:cxn modelId="{DCC5EC78-E1A1-4F41-AEA5-74FB479B9BE6}" type="presOf" srcId="{6293AE0B-F16F-42C0-8F1F-CB94CA18453E}" destId="{53504C25-3A79-4ABF-894B-A8EEE21065FE}" srcOrd="0" destOrd="0" presId="urn:microsoft.com/office/officeart/2018/2/layout/IconCircleList"/>
    <dgm:cxn modelId="{26AF0479-9B4E-4155-8C29-FB76FE286E36}" srcId="{02DED1CB-2C78-469F-A7BB-A3D678EC80E5}" destId="{CB9AF7F7-34CB-4C54-AB1E-363B967088EB}" srcOrd="0" destOrd="0" parTransId="{8138CB38-7286-43DB-987D-166BFDB6D1DC}" sibTransId="{A7ACBE9F-CE40-4323-8635-82BBB775F3E6}"/>
    <dgm:cxn modelId="{8707F879-6993-4CC9-A2EE-A66C0FAD76B3}" type="presOf" srcId="{CB9AF7F7-34CB-4C54-AB1E-363B967088EB}" destId="{3BE5D5F3-480C-4F7D-ABAC-6BAD4DC0ED09}" srcOrd="0" destOrd="0" presId="urn:microsoft.com/office/officeart/2018/2/layout/IconCircleList"/>
    <dgm:cxn modelId="{EE83538A-9C29-46C2-80A0-A03D7A5779FF}" srcId="{02DED1CB-2C78-469F-A7BB-A3D678EC80E5}" destId="{BFB53F6B-C3B3-4B13-9B09-9D1E855DDBFC}" srcOrd="2" destOrd="0" parTransId="{92644124-2F2F-47C7-8D51-08CA91D52715}" sibTransId="{CFC9F496-AE2A-4ABE-B5DE-9FAD8434A905}"/>
    <dgm:cxn modelId="{9313F88E-C859-4D9D-A723-3865156DC5E5}" srcId="{02DED1CB-2C78-469F-A7BB-A3D678EC80E5}" destId="{4AAA1E48-6504-4967-976A-A16C18D70830}" srcOrd="3" destOrd="0" parTransId="{3D366755-BCB9-4289-91A9-ED284D64231B}" sibTransId="{17C50252-5D5C-419C-B746-5A40F3AF3DC2}"/>
    <dgm:cxn modelId="{44BF21B0-DF8B-4CB8-B457-B9FAEADCE1EE}" type="presOf" srcId="{890C6CC0-031A-494B-B908-97BFEEAC814A}" destId="{ED567F12-5DB3-48B3-AEBA-84D1851198E6}" srcOrd="0" destOrd="0" presId="urn:microsoft.com/office/officeart/2018/2/layout/IconCircleList"/>
    <dgm:cxn modelId="{A888BCC4-814C-4E85-86FA-F259BB163240}" srcId="{02DED1CB-2C78-469F-A7BB-A3D678EC80E5}" destId="{C7779C53-584C-4A13-9D75-D0F96ED7F0B0}" srcOrd="5" destOrd="0" parTransId="{1731D7C5-069E-4D21-8939-2DE6917F03FD}" sibTransId="{7DDE6F62-1862-4EBD-A716-6E47E16989EA}"/>
    <dgm:cxn modelId="{9B86D2C6-FE41-44A2-A860-4F1EF6D3CE21}" type="presOf" srcId="{4AAA1E48-6504-4967-976A-A16C18D70830}" destId="{DD029227-4925-4ABB-B2F4-F429E0DCBB40}" srcOrd="0" destOrd="0" presId="urn:microsoft.com/office/officeart/2018/2/layout/IconCircleList"/>
    <dgm:cxn modelId="{775360CD-666A-41D5-AB82-8650446B0430}" type="presOf" srcId="{CFC9F496-AE2A-4ABE-B5DE-9FAD8434A905}" destId="{D512DE96-CD2E-4ECB-9D26-A75173EDE7D9}" srcOrd="0" destOrd="0" presId="urn:microsoft.com/office/officeart/2018/2/layout/IconCircleList"/>
    <dgm:cxn modelId="{1651BBE8-AFC8-4EA1-A868-540A43A1C509}" type="presOf" srcId="{A7ACBE9F-CE40-4323-8635-82BBB775F3E6}" destId="{EDE0A3AA-4052-4873-BF8F-451223E153E4}" srcOrd="0" destOrd="0" presId="urn:microsoft.com/office/officeart/2018/2/layout/IconCircleList"/>
    <dgm:cxn modelId="{2E7C77F8-6CBA-4C04-8717-76AE6262A55C}" type="presOf" srcId="{02DED1CB-2C78-469F-A7BB-A3D678EC80E5}" destId="{E199D20D-A2E4-43ED-A33D-162401E22E42}" srcOrd="0" destOrd="0" presId="urn:microsoft.com/office/officeart/2018/2/layout/IconCircleList"/>
    <dgm:cxn modelId="{B71E1B35-1E69-4337-B72C-71908018660B}" type="presParOf" srcId="{E199D20D-A2E4-43ED-A33D-162401E22E42}" destId="{C5016CA0-D45F-466E-8A69-14F0FA0D87C9}" srcOrd="0" destOrd="0" presId="urn:microsoft.com/office/officeart/2018/2/layout/IconCircleList"/>
    <dgm:cxn modelId="{E9431311-0B3A-46CB-B338-722DE6FD9E17}" type="presParOf" srcId="{C5016CA0-D45F-466E-8A69-14F0FA0D87C9}" destId="{54AAA3F4-178A-44A4-AB30-97445C929720}" srcOrd="0" destOrd="0" presId="urn:microsoft.com/office/officeart/2018/2/layout/IconCircleList"/>
    <dgm:cxn modelId="{14D86BEC-C41A-477A-B279-86096E40EE7E}" type="presParOf" srcId="{54AAA3F4-178A-44A4-AB30-97445C929720}" destId="{17B262A7-CFEE-4F68-97DC-83FF9F3683A1}" srcOrd="0" destOrd="0" presId="urn:microsoft.com/office/officeart/2018/2/layout/IconCircleList"/>
    <dgm:cxn modelId="{69ED90D5-660B-4554-BF20-39B401EFF921}" type="presParOf" srcId="{54AAA3F4-178A-44A4-AB30-97445C929720}" destId="{58BC983C-E68F-4598-BB88-B8856D19BFBB}" srcOrd="1" destOrd="0" presId="urn:microsoft.com/office/officeart/2018/2/layout/IconCircleList"/>
    <dgm:cxn modelId="{39106CAD-64A9-481F-8B36-839D9600C1F9}" type="presParOf" srcId="{54AAA3F4-178A-44A4-AB30-97445C929720}" destId="{E6896DBA-03C2-4C24-B642-B342694AAC44}" srcOrd="2" destOrd="0" presId="urn:microsoft.com/office/officeart/2018/2/layout/IconCircleList"/>
    <dgm:cxn modelId="{D4735F3E-E0CA-45FF-ACAF-62166CEBF87C}" type="presParOf" srcId="{54AAA3F4-178A-44A4-AB30-97445C929720}" destId="{3BE5D5F3-480C-4F7D-ABAC-6BAD4DC0ED09}" srcOrd="3" destOrd="0" presId="urn:microsoft.com/office/officeart/2018/2/layout/IconCircleList"/>
    <dgm:cxn modelId="{DB8041E0-9CC2-4051-99C3-A84940362203}" type="presParOf" srcId="{C5016CA0-D45F-466E-8A69-14F0FA0D87C9}" destId="{EDE0A3AA-4052-4873-BF8F-451223E153E4}" srcOrd="1" destOrd="0" presId="urn:microsoft.com/office/officeart/2018/2/layout/IconCircleList"/>
    <dgm:cxn modelId="{C9333F39-6C85-4896-8285-DD101A5B67D6}" type="presParOf" srcId="{C5016CA0-D45F-466E-8A69-14F0FA0D87C9}" destId="{B70BC78E-FC09-46B1-8479-156DAE1E8115}" srcOrd="2" destOrd="0" presId="urn:microsoft.com/office/officeart/2018/2/layout/IconCircleList"/>
    <dgm:cxn modelId="{1FCF559E-1E47-4E80-B416-7376BD5F3DEF}" type="presParOf" srcId="{B70BC78E-FC09-46B1-8479-156DAE1E8115}" destId="{FAC6A6C3-556C-4E79-B4E4-A58CC225F8A2}" srcOrd="0" destOrd="0" presId="urn:microsoft.com/office/officeart/2018/2/layout/IconCircleList"/>
    <dgm:cxn modelId="{CD070CF1-EB88-4CDE-B0D9-AEE3BCA54097}" type="presParOf" srcId="{B70BC78E-FC09-46B1-8479-156DAE1E8115}" destId="{6FEDBB50-5A6A-4562-B9EC-D85D9068474F}" srcOrd="1" destOrd="0" presId="urn:microsoft.com/office/officeart/2018/2/layout/IconCircleList"/>
    <dgm:cxn modelId="{981B992E-95F8-4B11-81AF-83A946C10F50}" type="presParOf" srcId="{B70BC78E-FC09-46B1-8479-156DAE1E8115}" destId="{BFC2FDB2-6478-433D-9076-DE770FC61E04}" srcOrd="2" destOrd="0" presId="urn:microsoft.com/office/officeart/2018/2/layout/IconCircleList"/>
    <dgm:cxn modelId="{21616E2D-2F7F-4EC5-902E-6F5CD6B32D46}" type="presParOf" srcId="{B70BC78E-FC09-46B1-8479-156DAE1E8115}" destId="{53504C25-3A79-4ABF-894B-A8EEE21065FE}" srcOrd="3" destOrd="0" presId="urn:microsoft.com/office/officeart/2018/2/layout/IconCircleList"/>
    <dgm:cxn modelId="{216869CD-17A7-4910-829D-8E136E345623}" type="presParOf" srcId="{C5016CA0-D45F-466E-8A69-14F0FA0D87C9}" destId="{8AA2013E-93C2-4F61-8470-B301924D3336}" srcOrd="3" destOrd="0" presId="urn:microsoft.com/office/officeart/2018/2/layout/IconCircleList"/>
    <dgm:cxn modelId="{79110BD3-9D7C-4882-9610-EF9CCA83CBD3}" type="presParOf" srcId="{C5016CA0-D45F-466E-8A69-14F0FA0D87C9}" destId="{CF1248BE-BC98-4605-84C0-04F085196658}" srcOrd="4" destOrd="0" presId="urn:microsoft.com/office/officeart/2018/2/layout/IconCircleList"/>
    <dgm:cxn modelId="{AA246430-9FE9-49FE-9933-16BF28E73442}" type="presParOf" srcId="{CF1248BE-BC98-4605-84C0-04F085196658}" destId="{1B3C5E71-0507-45F4-8CC2-E2B5CBE30589}" srcOrd="0" destOrd="0" presId="urn:microsoft.com/office/officeart/2018/2/layout/IconCircleList"/>
    <dgm:cxn modelId="{4D76D8AE-5872-43F6-B2A3-F9FC51686762}" type="presParOf" srcId="{CF1248BE-BC98-4605-84C0-04F085196658}" destId="{EC0C8B9A-4E8B-4838-9AB9-185F2C8AF7CB}" srcOrd="1" destOrd="0" presId="urn:microsoft.com/office/officeart/2018/2/layout/IconCircleList"/>
    <dgm:cxn modelId="{B92EABA2-73EF-4247-91C1-D371A2E4A78F}" type="presParOf" srcId="{CF1248BE-BC98-4605-84C0-04F085196658}" destId="{E22C6B8D-60DF-4B7C-9F2D-4DB59C73631E}" srcOrd="2" destOrd="0" presId="urn:microsoft.com/office/officeart/2018/2/layout/IconCircleList"/>
    <dgm:cxn modelId="{D2F45418-33DE-4F61-BEEB-E8B190E042D0}" type="presParOf" srcId="{CF1248BE-BC98-4605-84C0-04F085196658}" destId="{FED313B9-A111-4572-B479-17B81CBE18A8}" srcOrd="3" destOrd="0" presId="urn:microsoft.com/office/officeart/2018/2/layout/IconCircleList"/>
    <dgm:cxn modelId="{105069ED-6BB1-4CF5-AAF8-FDFAB0988839}" type="presParOf" srcId="{C5016CA0-D45F-466E-8A69-14F0FA0D87C9}" destId="{D512DE96-CD2E-4ECB-9D26-A75173EDE7D9}" srcOrd="5" destOrd="0" presId="urn:microsoft.com/office/officeart/2018/2/layout/IconCircleList"/>
    <dgm:cxn modelId="{2FCBDDEF-415A-419F-93EE-8092A51316F8}" type="presParOf" srcId="{C5016CA0-D45F-466E-8A69-14F0FA0D87C9}" destId="{465CD115-5410-4B88-9E2E-7FFC3B900B3F}" srcOrd="6" destOrd="0" presId="urn:microsoft.com/office/officeart/2018/2/layout/IconCircleList"/>
    <dgm:cxn modelId="{ECD811D5-016A-4DAC-84B1-C96F3E6B316F}" type="presParOf" srcId="{465CD115-5410-4B88-9E2E-7FFC3B900B3F}" destId="{98B0AA50-4717-4C49-9762-96FDBC70ED29}" srcOrd="0" destOrd="0" presId="urn:microsoft.com/office/officeart/2018/2/layout/IconCircleList"/>
    <dgm:cxn modelId="{A9DB2706-7443-40AA-BFEC-1948AB954DBE}" type="presParOf" srcId="{465CD115-5410-4B88-9E2E-7FFC3B900B3F}" destId="{9C02590E-8E8D-447E-86E2-F0D681F18E6D}" srcOrd="1" destOrd="0" presId="urn:microsoft.com/office/officeart/2018/2/layout/IconCircleList"/>
    <dgm:cxn modelId="{8143B6E3-A48A-4B76-AECD-7F1C50C85D07}" type="presParOf" srcId="{465CD115-5410-4B88-9E2E-7FFC3B900B3F}" destId="{F76AFC02-7EA0-490F-A4C9-85AABA69054F}" srcOrd="2" destOrd="0" presId="urn:microsoft.com/office/officeart/2018/2/layout/IconCircleList"/>
    <dgm:cxn modelId="{E3E9DA59-393A-448F-8A2C-908C2EBBA7B1}" type="presParOf" srcId="{465CD115-5410-4B88-9E2E-7FFC3B900B3F}" destId="{DD029227-4925-4ABB-B2F4-F429E0DCBB40}" srcOrd="3" destOrd="0" presId="urn:microsoft.com/office/officeart/2018/2/layout/IconCircleList"/>
    <dgm:cxn modelId="{0A1AF844-FF1B-4964-B651-6C1906886EE0}" type="presParOf" srcId="{C5016CA0-D45F-466E-8A69-14F0FA0D87C9}" destId="{F100D836-7D1B-438C-AA64-C5C2C5403A1C}" srcOrd="7" destOrd="0" presId="urn:microsoft.com/office/officeart/2018/2/layout/IconCircleList"/>
    <dgm:cxn modelId="{27F4DAAC-27E3-4171-AC18-24F052CCAD42}" type="presParOf" srcId="{C5016CA0-D45F-466E-8A69-14F0FA0D87C9}" destId="{AE712B67-4F86-4831-A325-47CCA8987FEB}" srcOrd="8" destOrd="0" presId="urn:microsoft.com/office/officeart/2018/2/layout/IconCircleList"/>
    <dgm:cxn modelId="{9A598098-8BC4-4270-9505-8F0B774F8AAE}" type="presParOf" srcId="{AE712B67-4F86-4831-A325-47CCA8987FEB}" destId="{29E6955D-FDF5-4CEB-813C-BE09540EB204}" srcOrd="0" destOrd="0" presId="urn:microsoft.com/office/officeart/2018/2/layout/IconCircleList"/>
    <dgm:cxn modelId="{68E9FEB3-02C0-4423-87BF-79A3288A1566}" type="presParOf" srcId="{AE712B67-4F86-4831-A325-47CCA8987FEB}" destId="{E8853F32-F5A5-42E1-9A41-8F50E93CC5AA}" srcOrd="1" destOrd="0" presId="urn:microsoft.com/office/officeart/2018/2/layout/IconCircleList"/>
    <dgm:cxn modelId="{6374B076-4C69-45F6-8974-D3AF0ADCDE2F}" type="presParOf" srcId="{AE712B67-4F86-4831-A325-47CCA8987FEB}" destId="{6C2917CC-8AB4-4EE5-A442-B107F678A41D}" srcOrd="2" destOrd="0" presId="urn:microsoft.com/office/officeart/2018/2/layout/IconCircleList"/>
    <dgm:cxn modelId="{7353CDA7-517B-4660-9D56-202102A8E347}" type="presParOf" srcId="{AE712B67-4F86-4831-A325-47CCA8987FEB}" destId="{2346644D-1524-47A7-8942-490D52082805}" srcOrd="3" destOrd="0" presId="urn:microsoft.com/office/officeart/2018/2/layout/IconCircleList"/>
    <dgm:cxn modelId="{05D03AC3-6FED-40F5-8A1F-4E882AE9FBE5}" type="presParOf" srcId="{C5016CA0-D45F-466E-8A69-14F0FA0D87C9}" destId="{ED567F12-5DB3-48B3-AEBA-84D1851198E6}" srcOrd="9" destOrd="0" presId="urn:microsoft.com/office/officeart/2018/2/layout/IconCircleList"/>
    <dgm:cxn modelId="{1D4C3145-5344-495A-B341-05FA64AFB845}" type="presParOf" srcId="{C5016CA0-D45F-466E-8A69-14F0FA0D87C9}" destId="{01D1D687-8744-47ED-A82E-6B93924F195E}" srcOrd="10" destOrd="0" presId="urn:microsoft.com/office/officeart/2018/2/layout/IconCircleList"/>
    <dgm:cxn modelId="{03D9D219-C9C7-4F54-8306-DF8DC3C91E0E}" type="presParOf" srcId="{01D1D687-8744-47ED-A82E-6B93924F195E}" destId="{1D49893A-68D4-43CF-90FD-5B08E9E7B1C9}" srcOrd="0" destOrd="0" presId="urn:microsoft.com/office/officeart/2018/2/layout/IconCircleList"/>
    <dgm:cxn modelId="{24B73FAF-9197-4431-BD5A-A7BC8246975E}" type="presParOf" srcId="{01D1D687-8744-47ED-A82E-6B93924F195E}" destId="{7B9A066C-E899-42CA-9008-E467FB2B79A8}" srcOrd="1" destOrd="0" presId="urn:microsoft.com/office/officeart/2018/2/layout/IconCircleList"/>
    <dgm:cxn modelId="{FC0DCCD9-34C2-4105-AE8E-0A5D405982E6}" type="presParOf" srcId="{01D1D687-8744-47ED-A82E-6B93924F195E}" destId="{7440104C-CD9B-4F94-9517-791D6CE315B6}" srcOrd="2" destOrd="0" presId="urn:microsoft.com/office/officeart/2018/2/layout/IconCircleList"/>
    <dgm:cxn modelId="{D04A07EB-0B9D-47FE-9C9C-AC253323D60E}" type="presParOf" srcId="{01D1D687-8744-47ED-A82E-6B93924F195E}" destId="{FED50A36-E546-43BB-82C5-C3CE2A119B8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262A7-CFEE-4F68-97DC-83FF9F3683A1}">
      <dsp:nvSpPr>
        <dsp:cNvPr id="0" name=""/>
        <dsp:cNvSpPr/>
      </dsp:nvSpPr>
      <dsp:spPr>
        <a:xfrm>
          <a:off x="82613" y="222700"/>
          <a:ext cx="897246" cy="897246"/>
        </a:xfrm>
        <a:prstGeom prst="ellipse">
          <a:avLst/>
        </a:prstGeom>
        <a:solidFill>
          <a:srgbClr val="1AAAA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C983C-E68F-4598-BB88-B8856D19BFBB}">
      <dsp:nvSpPr>
        <dsp:cNvPr id="0" name=""/>
        <dsp:cNvSpPr/>
      </dsp:nvSpPr>
      <dsp:spPr>
        <a:xfrm>
          <a:off x="271034" y="411122"/>
          <a:ext cx="520402" cy="5204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5D5F3-480C-4F7D-ABAC-6BAD4DC0ED09}">
      <dsp:nvSpPr>
        <dsp:cNvPr id="0" name=""/>
        <dsp:cNvSpPr/>
      </dsp:nvSpPr>
      <dsp:spPr>
        <a:xfrm>
          <a:off x="1172126" y="222700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Financials &amp; Grants (</a:t>
          </a:r>
          <a:r>
            <a:rPr lang="en-IE" sz="1700" kern="1200" dirty="0" err="1"/>
            <a:t>EvB</a:t>
          </a:r>
          <a:r>
            <a:rPr lang="en-IE" sz="1700" kern="1200" dirty="0"/>
            <a:t>)</a:t>
          </a:r>
          <a:endParaRPr lang="en-US" sz="1700" kern="1200" dirty="0"/>
        </a:p>
      </dsp:txBody>
      <dsp:txXfrm>
        <a:off x="1172126" y="222700"/>
        <a:ext cx="2114937" cy="897246"/>
      </dsp:txXfrm>
    </dsp:sp>
    <dsp:sp modelId="{FAC6A6C3-556C-4E79-B4E4-A58CC225F8A2}">
      <dsp:nvSpPr>
        <dsp:cNvPr id="0" name=""/>
        <dsp:cNvSpPr/>
      </dsp:nvSpPr>
      <dsp:spPr>
        <a:xfrm>
          <a:off x="3655575" y="222700"/>
          <a:ext cx="897246" cy="897246"/>
        </a:xfrm>
        <a:prstGeom prst="ellipse">
          <a:avLst/>
        </a:prstGeom>
        <a:solidFill>
          <a:srgbClr val="1AAAA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DBB50-5A6A-4562-B9EC-D85D9068474F}">
      <dsp:nvSpPr>
        <dsp:cNvPr id="0" name=""/>
        <dsp:cNvSpPr/>
      </dsp:nvSpPr>
      <dsp:spPr>
        <a:xfrm>
          <a:off x="3843996" y="411122"/>
          <a:ext cx="520402" cy="52040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04C25-3A79-4ABF-894B-A8EEE21065FE}">
      <dsp:nvSpPr>
        <dsp:cNvPr id="0" name=""/>
        <dsp:cNvSpPr/>
      </dsp:nvSpPr>
      <dsp:spPr>
        <a:xfrm>
          <a:off x="4745088" y="222700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/>
            <a:t>Strategy 2024-2027 (EG)</a:t>
          </a:r>
          <a:endParaRPr lang="en-US" sz="1700" kern="1200"/>
        </a:p>
      </dsp:txBody>
      <dsp:txXfrm>
        <a:off x="4745088" y="222700"/>
        <a:ext cx="2114937" cy="897246"/>
      </dsp:txXfrm>
    </dsp:sp>
    <dsp:sp modelId="{1B3C5E71-0507-45F4-8CC2-E2B5CBE30589}">
      <dsp:nvSpPr>
        <dsp:cNvPr id="0" name=""/>
        <dsp:cNvSpPr/>
      </dsp:nvSpPr>
      <dsp:spPr>
        <a:xfrm>
          <a:off x="7228536" y="222700"/>
          <a:ext cx="897246" cy="897246"/>
        </a:xfrm>
        <a:prstGeom prst="ellipse">
          <a:avLst/>
        </a:prstGeom>
        <a:solidFill>
          <a:srgbClr val="1AAAA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C8B9A-4E8B-4838-9AB9-185F2C8AF7CB}">
      <dsp:nvSpPr>
        <dsp:cNvPr id="0" name=""/>
        <dsp:cNvSpPr/>
      </dsp:nvSpPr>
      <dsp:spPr>
        <a:xfrm>
          <a:off x="7416958" y="411122"/>
          <a:ext cx="520402" cy="520402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13B9-A111-4572-B479-17B81CBE18A8}">
      <dsp:nvSpPr>
        <dsp:cNvPr id="0" name=""/>
        <dsp:cNvSpPr/>
      </dsp:nvSpPr>
      <dsp:spPr>
        <a:xfrm>
          <a:off x="8318049" y="222700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Education, e.g. officiating (MA)</a:t>
          </a:r>
          <a:endParaRPr lang="en-US" sz="1700" kern="1200" dirty="0"/>
        </a:p>
      </dsp:txBody>
      <dsp:txXfrm>
        <a:off x="8318049" y="222700"/>
        <a:ext cx="2114937" cy="897246"/>
      </dsp:txXfrm>
    </dsp:sp>
    <dsp:sp modelId="{98B0AA50-4717-4C49-9762-96FDBC70ED29}">
      <dsp:nvSpPr>
        <dsp:cNvPr id="0" name=""/>
        <dsp:cNvSpPr/>
      </dsp:nvSpPr>
      <dsp:spPr>
        <a:xfrm>
          <a:off x="82613" y="1578719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2590E-8E8D-447E-86E2-F0D681F18E6D}">
      <dsp:nvSpPr>
        <dsp:cNvPr id="0" name=""/>
        <dsp:cNvSpPr/>
      </dsp:nvSpPr>
      <dsp:spPr>
        <a:xfrm>
          <a:off x="271034" y="1767141"/>
          <a:ext cx="520402" cy="520402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29227-4925-4ABB-B2F4-F429E0DCBB40}">
      <dsp:nvSpPr>
        <dsp:cNvPr id="0" name=""/>
        <dsp:cNvSpPr/>
      </dsp:nvSpPr>
      <dsp:spPr>
        <a:xfrm>
          <a:off x="1172126" y="15787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Annual Calendar, e.g. events &amp; competitions (Next time)</a:t>
          </a:r>
          <a:endParaRPr lang="en-US" sz="1700" kern="1200" dirty="0"/>
        </a:p>
      </dsp:txBody>
      <dsp:txXfrm>
        <a:off x="1172126" y="1578719"/>
        <a:ext cx="2114937" cy="897246"/>
      </dsp:txXfrm>
    </dsp:sp>
    <dsp:sp modelId="{29E6955D-FDF5-4CEB-813C-BE09540EB204}">
      <dsp:nvSpPr>
        <dsp:cNvPr id="0" name=""/>
        <dsp:cNvSpPr/>
      </dsp:nvSpPr>
      <dsp:spPr>
        <a:xfrm>
          <a:off x="3655575" y="1578719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853F32-F5A5-42E1-9A41-8F50E93CC5AA}">
      <dsp:nvSpPr>
        <dsp:cNvPr id="0" name=""/>
        <dsp:cNvSpPr/>
      </dsp:nvSpPr>
      <dsp:spPr>
        <a:xfrm>
          <a:off x="3843996" y="1767141"/>
          <a:ext cx="520402" cy="520402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6644D-1524-47A7-8942-490D52082805}">
      <dsp:nvSpPr>
        <dsp:cNvPr id="0" name=""/>
        <dsp:cNvSpPr/>
      </dsp:nvSpPr>
      <dsp:spPr>
        <a:xfrm>
          <a:off x="4745088" y="15787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Advertising/Marketing, </a:t>
          </a:r>
          <a:r>
            <a:rPr lang="en-IE" sz="1700" kern="1200" dirty="0" err="1"/>
            <a:t>e.g</a:t>
          </a:r>
          <a:r>
            <a:rPr lang="en-IE" sz="1700" kern="1200" dirty="0"/>
            <a:t> merchandise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(Next Time)</a:t>
          </a:r>
          <a:endParaRPr lang="en-US" sz="1700" kern="1200" dirty="0"/>
        </a:p>
      </dsp:txBody>
      <dsp:txXfrm>
        <a:off x="4745088" y="1578719"/>
        <a:ext cx="2114937" cy="897246"/>
      </dsp:txXfrm>
    </dsp:sp>
    <dsp:sp modelId="{1D49893A-68D4-43CF-90FD-5B08E9E7B1C9}">
      <dsp:nvSpPr>
        <dsp:cNvPr id="0" name=""/>
        <dsp:cNvSpPr/>
      </dsp:nvSpPr>
      <dsp:spPr>
        <a:xfrm>
          <a:off x="7228536" y="1578719"/>
          <a:ext cx="897246" cy="8972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A066C-E899-42CA-9008-E467FB2B79A8}">
      <dsp:nvSpPr>
        <dsp:cNvPr id="0" name=""/>
        <dsp:cNvSpPr/>
      </dsp:nvSpPr>
      <dsp:spPr>
        <a:xfrm>
          <a:off x="7416958" y="1767141"/>
          <a:ext cx="520402" cy="520402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50A36-E546-43BB-82C5-C3CE2A119B8A}">
      <dsp:nvSpPr>
        <dsp:cNvPr id="0" name=""/>
        <dsp:cNvSpPr/>
      </dsp:nvSpPr>
      <dsp:spPr>
        <a:xfrm>
          <a:off x="8318049" y="15787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Talent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(Next Time)</a:t>
          </a:r>
          <a:endParaRPr lang="en-US" sz="1700" kern="1200" dirty="0"/>
        </a:p>
      </dsp:txBody>
      <dsp:txXfrm>
        <a:off x="8318049" y="1578719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3FD7F-1C31-4072-80D1-10DB46F0380F}" type="datetimeFigureOut">
              <a:rPr lang="en-IE" smtClean="0"/>
              <a:t>09/03/2024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CF0FC-5CA4-448D-A9C4-9040DDB1BF4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731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B6B6-DFB9-4638-2F7C-828C6D17D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13438-E843-D0E8-BD58-FA8F3F9BF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3085A-9141-6FAA-1202-F29C8865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0BB0-8965-46AF-B108-8B2EBBC0AECC}" type="datetime1">
              <a:rPr lang="en-IE" smtClean="0"/>
              <a:t>09/03/2024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166AD-A7C1-CA2A-5E59-DCE18ACCA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B86DD-EA10-B17A-EC82-54D4BB42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243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D60F-0E20-4637-C053-F17317DC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82B6B-B550-AC82-0F7C-71A188628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8CD88-5419-01FC-FBA5-2F8242C40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12862-6982-330E-83AF-7AB11C29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75CB-2537-4BF0-BED8-F5EDC1433A3E}" type="datetime1">
              <a:rPr lang="en-IE" smtClean="0"/>
              <a:t>09/03/2024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F4EF2-7F4F-10D8-8934-277D68424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34E6B-E6A4-3597-7EA4-72BDBA585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726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ECE0-3E0E-BE38-BAB1-63D8EEB7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FE14A-7375-40DC-D647-E53B91408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E7B9C-C877-C89A-4BD2-5A40A970E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EA73-7D74-4E30-A9CE-52943762700B}" type="datetime1">
              <a:rPr lang="en-IE" smtClean="0"/>
              <a:t>09/03/2024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D9C9-A946-F88A-585F-917CAD15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45222-5C1A-49D1-76EE-C651F472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4855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BEDC9C-E964-4754-0767-194B4C085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4229B-C42D-3E12-FF25-85C8069E3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66B05-1F71-2FB1-CF77-174DD4AA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A6F9-7381-413D-8C32-FEDEF3BEB5C3}" type="datetime1">
              <a:rPr lang="en-IE" smtClean="0"/>
              <a:t>09/03/2024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147C4-D4EF-3598-F8E9-C0FDED0B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9A228-01BF-6399-6C4B-4FD1BD8A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772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AFCA-1323-6676-5258-87E25D381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9228"/>
            <a:ext cx="10515600" cy="9114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F7E8D-E120-2331-75D4-91DCA1DC7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48913-0796-EA09-96FD-FDAD6E3A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B5FD-11BC-4425-ABA6-B8DB69A676D0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A2945-7670-F5B4-FC10-D784032D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E167F-A391-6E6C-DC6B-84BCC4ED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415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7C42-3EF0-71FF-CD2F-C22C45D8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9D9B4-FB98-9F73-1188-7283904FF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6B5BA-FF57-4E6C-2D65-F9D5AB81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4B20-9AAA-48FB-A37E-C9A6626670B4}" type="datetime1">
              <a:rPr lang="en-IE" smtClean="0"/>
              <a:t>09/03/2024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24E1E-053A-1E22-A9F0-1AF2FA57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269EE-64F9-0818-CC54-1263800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480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3A36-7E96-7296-E218-D9E24C9F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9463C-C370-4F44-5E29-585AE7016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E49A6-A880-BE24-D1B1-A22E576B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163A3-A161-A428-D314-931DC717F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7946-3354-4556-A086-CF9FC3EDC218}" type="datetime1">
              <a:rPr lang="en-IE" smtClean="0"/>
              <a:t>09/03/2024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B9248-7A62-DA9F-B6DF-223442A6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298EC-269B-2A94-351B-3957CDFA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126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9463C-C370-4F44-5E29-585AE7016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553198"/>
            <a:ext cx="3638384" cy="476688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E49A6-A880-BE24-D1B1-A22E576B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6585" y="1651238"/>
            <a:ext cx="6877215" cy="466884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F83A36-7E96-7296-E218-D9E24C9FA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9080"/>
            <a:ext cx="10515600" cy="8064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163A3-A161-A428-D314-931DC717F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B88A-C92B-4023-8115-2613171F1340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B9248-7A62-DA9F-B6DF-223442A6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298EC-269B-2A94-351B-3957CDFA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68141-34E5-61BD-B90E-97B25434C209}"/>
              </a:ext>
            </a:extLst>
          </p:cNvPr>
          <p:cNvCxnSpPr/>
          <p:nvPr userDrawn="1"/>
        </p:nvCxnSpPr>
        <p:spPr>
          <a:xfrm>
            <a:off x="838200" y="1505492"/>
            <a:ext cx="10515600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12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8A669-EFC3-67C6-26EC-B3E35E655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2F360-4492-6EA3-AB6B-4F337021F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463CE-6B26-F5DF-5729-A2EE3E658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4ACCB-AA60-6EC4-9177-131880F26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25E5B-AD08-C1E9-30B1-60EB40983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10411A-0083-5F7C-F35F-EEC50196B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1FAE-97AA-44D9-8B2D-01B5C2866CFB}" type="datetime1">
              <a:rPr lang="en-IE" smtClean="0"/>
              <a:t>09/03/2024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A49E7-2609-FDA3-C4AB-08E59FC9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DEB6F-6A9B-8674-0B56-719C0DCC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76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ACD25-B056-466F-934B-8541BE2D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185C7-6EE3-CD92-4133-4D240466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8682-D054-44E8-AB22-07223D81A13E}" type="datetime1">
              <a:rPr lang="en-IE" smtClean="0"/>
              <a:t>09/03/2024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84A67-3C22-3946-463E-56CBA1BF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07786-D0B3-8C42-BD35-DDE2EF8D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248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E3E6F-3AD2-6300-781A-3C78FEF3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ECA-69C0-4887-AB22-505D2FF6C1F3}" type="datetime1">
              <a:rPr lang="en-IE" smtClean="0"/>
              <a:t>09/03/2024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9AD23-93DD-8FC0-B4BA-491719E5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68E4A-E5AA-6DC9-F744-8F50C37E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835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AA8C-4643-82A0-212F-9EC2DD7A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C6BD4-1642-63DF-1CF4-5CD62C2F3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47CCD-6601-35AA-816B-C3B6B4153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A5294-3E59-8032-3BDE-04948FDA3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2E90-98F9-44DD-81D1-ED19ACDB4CCA}" type="datetime1">
              <a:rPr lang="en-IE" smtClean="0"/>
              <a:t>09/03/2024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3C268-6311-1A7C-8656-E7DE5330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B8BEF-19D6-137D-65F9-04A0085D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52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B4A8A6-A641-072A-DD09-09A8794D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139"/>
            <a:ext cx="10515600" cy="8975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AE641-9684-B711-5CB9-121BBCCC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369F9-2621-BBC6-D802-6F6CB9637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1DF433C-3F0E-4C5F-BC0B-29EF3A4B58BE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3BD8-0613-3DAD-A9C7-435B834A7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BF79E-D169-01F6-08F1-680F2C5B3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C344FAE-5341-4863-BD55-8397E3B20020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7D43C6E-CC4D-DF15-933F-E7DDFDE13E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34782" b="34278"/>
          <a:stretch/>
        </p:blipFill>
        <p:spPr bwMode="auto">
          <a:xfrm>
            <a:off x="154441" y="134534"/>
            <a:ext cx="2516054" cy="658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A logo on a green background&#10;&#10;Description automatically generated">
            <a:extLst>
              <a:ext uri="{FF2B5EF4-FFF2-40B4-BE49-F238E27FC236}">
                <a16:creationId xmlns:a16="http://schemas.microsoft.com/office/drawing/2014/main" id="{1DB58C0F-09E3-2474-1A90-1D30D879B8F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85000"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64208" y="134534"/>
            <a:ext cx="873351" cy="87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3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0D3E573C-3958-42CC-A225-6B8B07B0F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337AE4E8-E01E-4FD9-89B2-91EF5C7DD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396758 w 12192000"/>
              <a:gd name="connsiteY0" fmla="*/ 10203 h 6858000"/>
              <a:gd name="connsiteX1" fmla="*/ 5392866 w 12192000"/>
              <a:gd name="connsiteY1" fmla="*/ 11426 h 6858000"/>
              <a:gd name="connsiteX2" fmla="*/ 5281815 w 12192000"/>
              <a:gd name="connsiteY2" fmla="*/ 43431 h 6858000"/>
              <a:gd name="connsiteX3" fmla="*/ 5060816 w 12192000"/>
              <a:gd name="connsiteY3" fmla="*/ 140336 h 6858000"/>
              <a:gd name="connsiteX4" fmla="*/ 5019170 w 12192000"/>
              <a:gd name="connsiteY4" fmla="*/ 180311 h 6858000"/>
              <a:gd name="connsiteX5" fmla="*/ 4674779 w 12192000"/>
              <a:gd name="connsiteY5" fmla="*/ 441672 h 6858000"/>
              <a:gd name="connsiteX6" fmla="*/ 4740661 w 12192000"/>
              <a:gd name="connsiteY6" fmla="*/ 497083 h 6858000"/>
              <a:gd name="connsiteX7" fmla="*/ 4618372 w 12192000"/>
              <a:gd name="connsiteY7" fmla="*/ 563372 h 6858000"/>
              <a:gd name="connsiteX8" fmla="*/ 4590828 w 12192000"/>
              <a:gd name="connsiteY8" fmla="*/ 591204 h 6858000"/>
              <a:gd name="connsiteX9" fmla="*/ 4614185 w 12192000"/>
              <a:gd name="connsiteY9" fmla="*/ 624601 h 6858000"/>
              <a:gd name="connsiteX10" fmla="*/ 4664862 w 12192000"/>
              <a:gd name="connsiteY10" fmla="*/ 647878 h 6858000"/>
              <a:gd name="connsiteX11" fmla="*/ 4732066 w 12192000"/>
              <a:gd name="connsiteY11" fmla="*/ 706829 h 6858000"/>
              <a:gd name="connsiteX12" fmla="*/ 4729423 w 12192000"/>
              <a:gd name="connsiteY12" fmla="*/ 752878 h 6858000"/>
              <a:gd name="connsiteX13" fmla="*/ 4689540 w 12192000"/>
              <a:gd name="connsiteY13" fmla="*/ 836372 h 6858000"/>
              <a:gd name="connsiteX14" fmla="*/ 4749475 w 12192000"/>
              <a:gd name="connsiteY14" fmla="*/ 923661 h 6858000"/>
              <a:gd name="connsiteX15" fmla="*/ 4780322 w 12192000"/>
              <a:gd name="connsiteY15" fmla="*/ 949468 h 6858000"/>
              <a:gd name="connsiteX16" fmla="*/ 4720828 w 12192000"/>
              <a:gd name="connsiteY16" fmla="*/ 958323 h 6858000"/>
              <a:gd name="connsiteX17" fmla="*/ 4700119 w 12192000"/>
              <a:gd name="connsiteY17" fmla="*/ 994757 h 6858000"/>
              <a:gd name="connsiteX18" fmla="*/ 4690862 w 12192000"/>
              <a:gd name="connsiteY18" fmla="*/ 1012975 h 6858000"/>
              <a:gd name="connsiteX19" fmla="*/ 4634676 w 12192000"/>
              <a:gd name="connsiteY19" fmla="*/ 1127083 h 6858000"/>
              <a:gd name="connsiteX20" fmla="*/ 4644152 w 12192000"/>
              <a:gd name="connsiteY20" fmla="*/ 1158961 h 6858000"/>
              <a:gd name="connsiteX21" fmla="*/ 4737797 w 12192000"/>
              <a:gd name="connsiteY21" fmla="*/ 1313047 h 6858000"/>
              <a:gd name="connsiteX22" fmla="*/ 4638204 w 12192000"/>
              <a:gd name="connsiteY22" fmla="*/ 1356058 h 6858000"/>
              <a:gd name="connsiteX23" fmla="*/ 4632253 w 12192000"/>
              <a:gd name="connsiteY23" fmla="*/ 1428925 h 6858000"/>
              <a:gd name="connsiteX24" fmla="*/ 4581575 w 12192000"/>
              <a:gd name="connsiteY24" fmla="*/ 1510395 h 6858000"/>
              <a:gd name="connsiteX25" fmla="*/ 4470084 w 12192000"/>
              <a:gd name="connsiteY25" fmla="*/ 1625011 h 6858000"/>
              <a:gd name="connsiteX26" fmla="*/ 4406845 w 12192000"/>
              <a:gd name="connsiteY26" fmla="*/ 1701926 h 6858000"/>
              <a:gd name="connsiteX27" fmla="*/ 4515913 w 12192000"/>
              <a:gd name="connsiteY27" fmla="*/ 1722418 h 6858000"/>
              <a:gd name="connsiteX28" fmla="*/ 4532879 w 12192000"/>
              <a:gd name="connsiteY28" fmla="*/ 1734311 h 6858000"/>
              <a:gd name="connsiteX29" fmla="*/ 4519880 w 12192000"/>
              <a:gd name="connsiteY29" fmla="*/ 1774792 h 6858000"/>
              <a:gd name="connsiteX30" fmla="*/ 4502473 w 12192000"/>
              <a:gd name="connsiteY30" fmla="*/ 1815024 h 6858000"/>
              <a:gd name="connsiteX31" fmla="*/ 4514592 w 12192000"/>
              <a:gd name="connsiteY31" fmla="*/ 1846649 h 6858000"/>
              <a:gd name="connsiteX32" fmla="*/ 4599644 w 12192000"/>
              <a:gd name="connsiteY32" fmla="*/ 1983529 h 6858000"/>
              <a:gd name="connsiteX33" fmla="*/ 4669490 w 12192000"/>
              <a:gd name="connsiteY33" fmla="*/ 2037925 h 6858000"/>
              <a:gd name="connsiteX34" fmla="*/ 4828575 w 12192000"/>
              <a:gd name="connsiteY34" fmla="*/ 2285118 h 6858000"/>
              <a:gd name="connsiteX35" fmla="*/ 4878593 w 12192000"/>
              <a:gd name="connsiteY35" fmla="*/ 2365322 h 6858000"/>
              <a:gd name="connsiteX36" fmla="*/ 4841575 w 12192000"/>
              <a:gd name="connsiteY36" fmla="*/ 2393659 h 6858000"/>
              <a:gd name="connsiteX37" fmla="*/ 4912527 w 12192000"/>
              <a:gd name="connsiteY37" fmla="*/ 2477660 h 6858000"/>
              <a:gd name="connsiteX38" fmla="*/ 4996035 w 12192000"/>
              <a:gd name="connsiteY38" fmla="*/ 2571021 h 6858000"/>
              <a:gd name="connsiteX39" fmla="*/ 5017848 w 12192000"/>
              <a:gd name="connsiteY39" fmla="*/ 2595818 h 6858000"/>
              <a:gd name="connsiteX40" fmla="*/ 6739364 w 12192000"/>
              <a:gd name="connsiteY40" fmla="*/ 3428225 h 6858000"/>
              <a:gd name="connsiteX41" fmla="*/ 7193263 w 12192000"/>
              <a:gd name="connsiteY41" fmla="*/ 3305514 h 6858000"/>
              <a:gd name="connsiteX42" fmla="*/ 7372843 w 12192000"/>
              <a:gd name="connsiteY42" fmla="*/ 3210130 h 6858000"/>
              <a:gd name="connsiteX43" fmla="*/ 7602877 w 12192000"/>
              <a:gd name="connsiteY43" fmla="*/ 3057057 h 6858000"/>
              <a:gd name="connsiteX44" fmla="*/ 7848777 w 12192000"/>
              <a:gd name="connsiteY44" fmla="*/ 2933840 h 6858000"/>
              <a:gd name="connsiteX45" fmla="*/ 7932507 w 12192000"/>
              <a:gd name="connsiteY45" fmla="*/ 2820997 h 6858000"/>
              <a:gd name="connsiteX46" fmla="*/ 7961812 w 12192000"/>
              <a:gd name="connsiteY46" fmla="*/ 2789372 h 6858000"/>
              <a:gd name="connsiteX47" fmla="*/ 8035185 w 12192000"/>
              <a:gd name="connsiteY47" fmla="*/ 2748129 h 6858000"/>
              <a:gd name="connsiteX48" fmla="*/ 8163202 w 12192000"/>
              <a:gd name="connsiteY48" fmla="*/ 2659069 h 6858000"/>
              <a:gd name="connsiteX49" fmla="*/ 8116270 w 12192000"/>
              <a:gd name="connsiteY49" fmla="*/ 2638828 h 6858000"/>
              <a:gd name="connsiteX50" fmla="*/ 7981202 w 12192000"/>
              <a:gd name="connsiteY50" fmla="*/ 2692720 h 6858000"/>
              <a:gd name="connsiteX51" fmla="*/ 7882928 w 12192000"/>
              <a:gd name="connsiteY51" fmla="*/ 2707140 h 6858000"/>
              <a:gd name="connsiteX52" fmla="*/ 8021303 w 12192000"/>
              <a:gd name="connsiteY52" fmla="*/ 2613022 h 6858000"/>
              <a:gd name="connsiteX53" fmla="*/ 8155270 w 12192000"/>
              <a:gd name="connsiteY53" fmla="*/ 2490563 h 6858000"/>
              <a:gd name="connsiteX54" fmla="*/ 8051930 w 12192000"/>
              <a:gd name="connsiteY54" fmla="*/ 2514093 h 6858000"/>
              <a:gd name="connsiteX55" fmla="*/ 8047523 w 12192000"/>
              <a:gd name="connsiteY55" fmla="*/ 2497647 h 6858000"/>
              <a:gd name="connsiteX56" fmla="*/ 8136981 w 12192000"/>
              <a:gd name="connsiteY56" fmla="*/ 2351913 h 6858000"/>
              <a:gd name="connsiteX57" fmla="*/ 8181271 w 12192000"/>
              <a:gd name="connsiteY57" fmla="*/ 2293214 h 6858000"/>
              <a:gd name="connsiteX58" fmla="*/ 8380457 w 12192000"/>
              <a:gd name="connsiteY58" fmla="*/ 2116360 h 6858000"/>
              <a:gd name="connsiteX59" fmla="*/ 8191404 w 12192000"/>
              <a:gd name="connsiteY59" fmla="*/ 2195300 h 6858000"/>
              <a:gd name="connsiteX60" fmla="*/ 8386627 w 12192000"/>
              <a:gd name="connsiteY60" fmla="*/ 2023250 h 6858000"/>
              <a:gd name="connsiteX61" fmla="*/ 8481372 w 12192000"/>
              <a:gd name="connsiteY61" fmla="*/ 1959745 h 6858000"/>
              <a:gd name="connsiteX62" fmla="*/ 8505390 w 12192000"/>
              <a:gd name="connsiteY62" fmla="*/ 1922299 h 6858000"/>
              <a:gd name="connsiteX63" fmla="*/ 8463305 w 12192000"/>
              <a:gd name="connsiteY63" fmla="*/ 1914202 h 6858000"/>
              <a:gd name="connsiteX64" fmla="*/ 8334185 w 12192000"/>
              <a:gd name="connsiteY64" fmla="*/ 1928626 h 6858000"/>
              <a:gd name="connsiteX65" fmla="*/ 8493491 w 12192000"/>
              <a:gd name="connsiteY65" fmla="*/ 1812998 h 6858000"/>
              <a:gd name="connsiteX66" fmla="*/ 8374066 w 12192000"/>
              <a:gd name="connsiteY66" fmla="*/ 1830708 h 6858000"/>
              <a:gd name="connsiteX67" fmla="*/ 8339694 w 12192000"/>
              <a:gd name="connsiteY67" fmla="*/ 1785166 h 6858000"/>
              <a:gd name="connsiteX68" fmla="*/ 8284168 w 12192000"/>
              <a:gd name="connsiteY68" fmla="*/ 1711540 h 6858000"/>
              <a:gd name="connsiteX69" fmla="*/ 8245831 w 12192000"/>
              <a:gd name="connsiteY69" fmla="*/ 1670552 h 6858000"/>
              <a:gd name="connsiteX70" fmla="*/ 8229745 w 12192000"/>
              <a:gd name="connsiteY70" fmla="*/ 1541517 h 6858000"/>
              <a:gd name="connsiteX71" fmla="*/ 8262796 w 12192000"/>
              <a:gd name="connsiteY71" fmla="*/ 1400336 h 6858000"/>
              <a:gd name="connsiteX72" fmla="*/ 8352254 w 12192000"/>
              <a:gd name="connsiteY72" fmla="*/ 1328987 h 6858000"/>
              <a:gd name="connsiteX73" fmla="*/ 8326473 w 12192000"/>
              <a:gd name="connsiteY73" fmla="*/ 1248781 h 6858000"/>
              <a:gd name="connsiteX74" fmla="*/ 8136099 w 12192000"/>
              <a:gd name="connsiteY74" fmla="*/ 1297360 h 6858000"/>
              <a:gd name="connsiteX75" fmla="*/ 8420998 w 12192000"/>
              <a:gd name="connsiteY75" fmla="*/ 1106336 h 6858000"/>
              <a:gd name="connsiteX76" fmla="*/ 8373186 w 12192000"/>
              <a:gd name="connsiteY76" fmla="*/ 1096722 h 6858000"/>
              <a:gd name="connsiteX77" fmla="*/ 8375169 w 12192000"/>
              <a:gd name="connsiteY77" fmla="*/ 1081794 h 6858000"/>
              <a:gd name="connsiteX78" fmla="*/ 8372084 w 12192000"/>
              <a:gd name="connsiteY78" fmla="*/ 989950 h 6858000"/>
              <a:gd name="connsiteX79" fmla="*/ 8364151 w 12192000"/>
              <a:gd name="connsiteY79" fmla="*/ 947697 h 6858000"/>
              <a:gd name="connsiteX80" fmla="*/ 8376711 w 12192000"/>
              <a:gd name="connsiteY80" fmla="*/ 899118 h 6858000"/>
              <a:gd name="connsiteX81" fmla="*/ 8162981 w 12192000"/>
              <a:gd name="connsiteY81" fmla="*/ 918094 h 6858000"/>
              <a:gd name="connsiteX82" fmla="*/ 8069999 w 12192000"/>
              <a:gd name="connsiteY82" fmla="*/ 906961 h 6858000"/>
              <a:gd name="connsiteX83" fmla="*/ 7907827 w 12192000"/>
              <a:gd name="connsiteY83" fmla="*/ 903926 h 6858000"/>
              <a:gd name="connsiteX84" fmla="*/ 7832692 w 12192000"/>
              <a:gd name="connsiteY84" fmla="*/ 913287 h 6858000"/>
              <a:gd name="connsiteX85" fmla="*/ 7768573 w 12192000"/>
              <a:gd name="connsiteY85" fmla="*/ 901144 h 6858000"/>
              <a:gd name="connsiteX86" fmla="*/ 7830048 w 12192000"/>
              <a:gd name="connsiteY86" fmla="*/ 843963 h 6858000"/>
              <a:gd name="connsiteX87" fmla="*/ 7916642 w 12192000"/>
              <a:gd name="connsiteY87" fmla="*/ 844721 h 6858000"/>
              <a:gd name="connsiteX88" fmla="*/ 7978337 w 12192000"/>
              <a:gd name="connsiteY88" fmla="*/ 807530 h 6858000"/>
              <a:gd name="connsiteX89" fmla="*/ 8037167 w 12192000"/>
              <a:gd name="connsiteY89" fmla="*/ 740226 h 6858000"/>
              <a:gd name="connsiteX90" fmla="*/ 8244728 w 12192000"/>
              <a:gd name="connsiteY90" fmla="*/ 632950 h 6858000"/>
              <a:gd name="connsiteX91" fmla="*/ 8282626 w 12192000"/>
              <a:gd name="connsiteY91" fmla="*/ 592216 h 6858000"/>
              <a:gd name="connsiteX92" fmla="*/ 7689250 w 12192000"/>
              <a:gd name="connsiteY92" fmla="*/ 747818 h 6858000"/>
              <a:gd name="connsiteX93" fmla="*/ 7872573 w 12192000"/>
              <a:gd name="connsiteY93" fmla="*/ 682541 h 6858000"/>
              <a:gd name="connsiteX94" fmla="*/ 7748521 w 12192000"/>
              <a:gd name="connsiteY94" fmla="*/ 694433 h 6858000"/>
              <a:gd name="connsiteX95" fmla="*/ 7679775 w 12192000"/>
              <a:gd name="connsiteY95" fmla="*/ 650662 h 6858000"/>
              <a:gd name="connsiteX96" fmla="*/ 7680657 w 12192000"/>
              <a:gd name="connsiteY96" fmla="*/ 638264 h 6858000"/>
              <a:gd name="connsiteX97" fmla="*/ 7731115 w 12192000"/>
              <a:gd name="connsiteY97" fmla="*/ 597528 h 6858000"/>
              <a:gd name="connsiteX98" fmla="*/ 7760642 w 12192000"/>
              <a:gd name="connsiteY98" fmla="*/ 571216 h 6858000"/>
              <a:gd name="connsiteX99" fmla="*/ 7841505 w 12192000"/>
              <a:gd name="connsiteY99" fmla="*/ 476336 h 6858000"/>
              <a:gd name="connsiteX100" fmla="*/ 7783776 w 12192000"/>
              <a:gd name="connsiteY100" fmla="*/ 466216 h 6858000"/>
              <a:gd name="connsiteX101" fmla="*/ 7762403 w 12192000"/>
              <a:gd name="connsiteY101" fmla="*/ 446481 h 6858000"/>
              <a:gd name="connsiteX102" fmla="*/ 7778488 w 12192000"/>
              <a:gd name="connsiteY102" fmla="*/ 418650 h 6858000"/>
              <a:gd name="connsiteX103" fmla="*/ 7957184 w 12192000"/>
              <a:gd name="connsiteY103" fmla="*/ 333131 h 6858000"/>
              <a:gd name="connsiteX104" fmla="*/ 7971064 w 12192000"/>
              <a:gd name="connsiteY104" fmla="*/ 266841 h 6858000"/>
              <a:gd name="connsiteX105" fmla="*/ 7937572 w 12192000"/>
              <a:gd name="connsiteY105" fmla="*/ 256975 h 6858000"/>
              <a:gd name="connsiteX106" fmla="*/ 7898573 w 12192000"/>
              <a:gd name="connsiteY106" fmla="*/ 261528 h 6858000"/>
              <a:gd name="connsiteX107" fmla="*/ 7929642 w 12192000"/>
              <a:gd name="connsiteY107" fmla="*/ 209408 h 6858000"/>
              <a:gd name="connsiteX108" fmla="*/ 8056117 w 12192000"/>
              <a:gd name="connsiteY108" fmla="*/ 156782 h 6858000"/>
              <a:gd name="connsiteX109" fmla="*/ 8025270 w 12192000"/>
              <a:gd name="connsiteY109" fmla="*/ 108457 h 6858000"/>
              <a:gd name="connsiteX110" fmla="*/ 8167695 w 12192000"/>
              <a:gd name="connsiteY110" fmla="*/ 35609 h 6858000"/>
              <a:gd name="connsiteX111" fmla="*/ 8251347 w 12192000"/>
              <a:gd name="connsiteY111" fmla="*/ 10203 h 6858000"/>
              <a:gd name="connsiteX112" fmla="*/ 0 w 12192000"/>
              <a:gd name="connsiteY112" fmla="*/ 0 h 6858000"/>
              <a:gd name="connsiteX113" fmla="*/ 12192000 w 12192000"/>
              <a:gd name="connsiteY113" fmla="*/ 0 h 6858000"/>
              <a:gd name="connsiteX114" fmla="*/ 12192000 w 12192000"/>
              <a:gd name="connsiteY114" fmla="*/ 10202 h 6858000"/>
              <a:gd name="connsiteX115" fmla="*/ 10023511 w 12192000"/>
              <a:gd name="connsiteY115" fmla="*/ 10202 h 6858000"/>
              <a:gd name="connsiteX116" fmla="*/ 10081290 w 12192000"/>
              <a:gd name="connsiteY116" fmla="*/ 46954 h 6858000"/>
              <a:gd name="connsiteX117" fmla="*/ 10208104 w 12192000"/>
              <a:gd name="connsiteY117" fmla="*/ 121978 h 6858000"/>
              <a:gd name="connsiteX118" fmla="*/ 9887339 w 12192000"/>
              <a:gd name="connsiteY118" fmla="*/ 204920 h 6858000"/>
              <a:gd name="connsiteX119" fmla="*/ 9575589 w 12192000"/>
              <a:gd name="connsiteY119" fmla="*/ 322144 h 6858000"/>
              <a:gd name="connsiteX120" fmla="*/ 9516842 w 12192000"/>
              <a:gd name="connsiteY120" fmla="*/ 370501 h 6858000"/>
              <a:gd name="connsiteX121" fmla="*/ 9031031 w 12192000"/>
              <a:gd name="connsiteY121" fmla="*/ 686665 h 6858000"/>
              <a:gd name="connsiteX122" fmla="*/ 9123967 w 12192000"/>
              <a:gd name="connsiteY122" fmla="*/ 753695 h 6858000"/>
              <a:gd name="connsiteX123" fmla="*/ 8951461 w 12192000"/>
              <a:gd name="connsiteY123" fmla="*/ 833883 h 6858000"/>
              <a:gd name="connsiteX124" fmla="*/ 8912607 w 12192000"/>
              <a:gd name="connsiteY124" fmla="*/ 867550 h 6858000"/>
              <a:gd name="connsiteX125" fmla="*/ 8945555 w 12192000"/>
              <a:gd name="connsiteY125" fmla="*/ 907951 h 6858000"/>
              <a:gd name="connsiteX126" fmla="*/ 9017042 w 12192000"/>
              <a:gd name="connsiteY126" fmla="*/ 936109 h 6858000"/>
              <a:gd name="connsiteX127" fmla="*/ 9111842 w 12192000"/>
              <a:gd name="connsiteY127" fmla="*/ 1007420 h 6858000"/>
              <a:gd name="connsiteX128" fmla="*/ 9108115 w 12192000"/>
              <a:gd name="connsiteY128" fmla="*/ 1063124 h 6858000"/>
              <a:gd name="connsiteX129" fmla="*/ 9051854 w 12192000"/>
              <a:gd name="connsiteY129" fmla="*/ 1164126 h 6858000"/>
              <a:gd name="connsiteX130" fmla="*/ 9136399 w 12192000"/>
              <a:gd name="connsiteY130" fmla="*/ 1269719 h 6858000"/>
              <a:gd name="connsiteX131" fmla="*/ 9179914 w 12192000"/>
              <a:gd name="connsiteY131" fmla="*/ 1300937 h 6858000"/>
              <a:gd name="connsiteX132" fmla="*/ 9095990 w 12192000"/>
              <a:gd name="connsiteY132" fmla="*/ 1311649 h 6858000"/>
              <a:gd name="connsiteX133" fmla="*/ 9066775 w 12192000"/>
              <a:gd name="connsiteY133" fmla="*/ 1355722 h 6858000"/>
              <a:gd name="connsiteX134" fmla="*/ 9053719 w 12192000"/>
              <a:gd name="connsiteY134" fmla="*/ 1377759 h 6858000"/>
              <a:gd name="connsiteX135" fmla="*/ 8974460 w 12192000"/>
              <a:gd name="connsiteY135" fmla="*/ 1515794 h 6858000"/>
              <a:gd name="connsiteX136" fmla="*/ 8987827 w 12192000"/>
              <a:gd name="connsiteY136" fmla="*/ 1554357 h 6858000"/>
              <a:gd name="connsiteX137" fmla="*/ 9119926 w 12192000"/>
              <a:gd name="connsiteY137" fmla="*/ 1740752 h 6858000"/>
              <a:gd name="connsiteX138" fmla="*/ 8979435 w 12192000"/>
              <a:gd name="connsiteY138" fmla="*/ 1792782 h 6858000"/>
              <a:gd name="connsiteX139" fmla="*/ 8971042 w 12192000"/>
              <a:gd name="connsiteY139" fmla="*/ 1880927 h 6858000"/>
              <a:gd name="connsiteX140" fmla="*/ 8899553 w 12192000"/>
              <a:gd name="connsiteY140" fmla="*/ 1979481 h 6858000"/>
              <a:gd name="connsiteX141" fmla="*/ 8742279 w 12192000"/>
              <a:gd name="connsiteY141" fmla="*/ 2118129 h 6858000"/>
              <a:gd name="connsiteX142" fmla="*/ 8653074 w 12192000"/>
              <a:gd name="connsiteY142" fmla="*/ 2211172 h 6858000"/>
              <a:gd name="connsiteX143" fmla="*/ 8806929 w 12192000"/>
              <a:gd name="connsiteY143" fmla="*/ 2235961 h 6858000"/>
              <a:gd name="connsiteX144" fmla="*/ 8830862 w 12192000"/>
              <a:gd name="connsiteY144" fmla="*/ 2250347 h 6858000"/>
              <a:gd name="connsiteX145" fmla="*/ 8812524 w 12192000"/>
              <a:gd name="connsiteY145" fmla="*/ 2299317 h 6858000"/>
              <a:gd name="connsiteX146" fmla="*/ 8787969 w 12192000"/>
              <a:gd name="connsiteY146" fmla="*/ 2347984 h 6858000"/>
              <a:gd name="connsiteX147" fmla="*/ 8805064 w 12192000"/>
              <a:gd name="connsiteY147" fmla="*/ 2386240 h 6858000"/>
              <a:gd name="connsiteX148" fmla="*/ 8925043 w 12192000"/>
              <a:gd name="connsiteY148" fmla="*/ 2551822 h 6858000"/>
              <a:gd name="connsiteX149" fmla="*/ 9023571 w 12192000"/>
              <a:gd name="connsiteY149" fmla="*/ 2617624 h 6858000"/>
              <a:gd name="connsiteX150" fmla="*/ 9247982 w 12192000"/>
              <a:gd name="connsiteY150" fmla="*/ 2916649 h 6858000"/>
              <a:gd name="connsiteX151" fmla="*/ 9318539 w 12192000"/>
              <a:gd name="connsiteY151" fmla="*/ 3013671 h 6858000"/>
              <a:gd name="connsiteX152" fmla="*/ 9266320 w 12192000"/>
              <a:gd name="connsiteY152" fmla="*/ 3047949 h 6858000"/>
              <a:gd name="connsiteX153" fmla="*/ 9366406 w 12192000"/>
              <a:gd name="connsiteY153" fmla="*/ 3149564 h 6858000"/>
              <a:gd name="connsiteX154" fmla="*/ 9484207 w 12192000"/>
              <a:gd name="connsiteY154" fmla="*/ 3262501 h 6858000"/>
              <a:gd name="connsiteX155" fmla="*/ 9514977 w 12192000"/>
              <a:gd name="connsiteY155" fmla="*/ 3292497 h 6858000"/>
              <a:gd name="connsiteX156" fmla="*/ 11943411 w 12192000"/>
              <a:gd name="connsiteY156" fmla="*/ 4299446 h 6858000"/>
              <a:gd name="connsiteX157" fmla="*/ 12108408 w 12192000"/>
              <a:gd name="connsiteY157" fmla="*/ 4283397 h 6858000"/>
              <a:gd name="connsiteX158" fmla="*/ 12192000 w 12192000"/>
              <a:gd name="connsiteY158" fmla="*/ 4266564 h 6858000"/>
              <a:gd name="connsiteX159" fmla="*/ 12192000 w 12192000"/>
              <a:gd name="connsiteY159" fmla="*/ 6858000 h 6858000"/>
              <a:gd name="connsiteX160" fmla="*/ 0 w 12192000"/>
              <a:gd name="connsiteY160" fmla="*/ 6858000 h 6858000"/>
              <a:gd name="connsiteX161" fmla="*/ 0 w 12192000"/>
              <a:gd name="connsiteY161" fmla="*/ 6205082 h 6858000"/>
              <a:gd name="connsiteX162" fmla="*/ 31834 w 12192000"/>
              <a:gd name="connsiteY162" fmla="*/ 6211531 h 6858000"/>
              <a:gd name="connsiteX163" fmla="*/ 247714 w 12192000"/>
              <a:gd name="connsiteY163" fmla="*/ 6232657 h 6858000"/>
              <a:gd name="connsiteX164" fmla="*/ 3425038 w 12192000"/>
              <a:gd name="connsiteY164" fmla="*/ 4907153 h 6858000"/>
              <a:gd name="connsiteX165" fmla="*/ 3465296 w 12192000"/>
              <a:gd name="connsiteY165" fmla="*/ 4867667 h 6858000"/>
              <a:gd name="connsiteX166" fmla="*/ 3619425 w 12192000"/>
              <a:gd name="connsiteY166" fmla="*/ 4719002 h 6858000"/>
              <a:gd name="connsiteX167" fmla="*/ 3750377 w 12192000"/>
              <a:gd name="connsiteY167" fmla="*/ 4585241 h 6858000"/>
              <a:gd name="connsiteX168" fmla="*/ 3682054 w 12192000"/>
              <a:gd name="connsiteY168" fmla="*/ 4540118 h 6858000"/>
              <a:gd name="connsiteX169" fmla="*/ 3774370 w 12192000"/>
              <a:gd name="connsiteY169" fmla="*/ 4412403 h 6858000"/>
              <a:gd name="connsiteX170" fmla="*/ 4067986 w 12192000"/>
              <a:gd name="connsiteY170" fmla="*/ 4018780 h 6858000"/>
              <a:gd name="connsiteX171" fmla="*/ 4196899 w 12192000"/>
              <a:gd name="connsiteY171" fmla="*/ 3932160 h 6858000"/>
              <a:gd name="connsiteX172" fmla="*/ 4353877 w 12192000"/>
              <a:gd name="connsiteY172" fmla="*/ 3714196 h 6858000"/>
              <a:gd name="connsiteX173" fmla="*/ 4376244 w 12192000"/>
              <a:gd name="connsiteY173" fmla="*/ 3663837 h 6858000"/>
              <a:gd name="connsiteX174" fmla="*/ 4344116 w 12192000"/>
              <a:gd name="connsiteY174" fmla="*/ 3599773 h 6858000"/>
              <a:gd name="connsiteX175" fmla="*/ 4320122 w 12192000"/>
              <a:gd name="connsiteY175" fmla="*/ 3535311 h 6858000"/>
              <a:gd name="connsiteX176" fmla="*/ 4351436 w 12192000"/>
              <a:gd name="connsiteY176" fmla="*/ 3516374 h 6858000"/>
              <a:gd name="connsiteX177" fmla="*/ 4552738 w 12192000"/>
              <a:gd name="connsiteY177" fmla="*/ 3483742 h 6858000"/>
              <a:gd name="connsiteX178" fmla="*/ 4436023 w 12192000"/>
              <a:gd name="connsiteY178" fmla="*/ 3361265 h 6858000"/>
              <a:gd name="connsiteX179" fmla="*/ 4230249 w 12192000"/>
              <a:gd name="connsiteY179" fmla="*/ 3178754 h 6858000"/>
              <a:gd name="connsiteX180" fmla="*/ 4136714 w 12192000"/>
              <a:gd name="connsiteY180" fmla="*/ 3049023 h 6858000"/>
              <a:gd name="connsiteX181" fmla="*/ 4125732 w 12192000"/>
              <a:gd name="connsiteY181" fmla="*/ 2932992 h 6858000"/>
              <a:gd name="connsiteX182" fmla="*/ 3941916 w 12192000"/>
              <a:gd name="connsiteY182" fmla="*/ 2864502 h 6858000"/>
              <a:gd name="connsiteX183" fmla="*/ 4114752 w 12192000"/>
              <a:gd name="connsiteY183" fmla="*/ 2619140 h 6858000"/>
              <a:gd name="connsiteX184" fmla="*/ 4132241 w 12192000"/>
              <a:gd name="connsiteY184" fmla="*/ 2568377 h 6858000"/>
              <a:gd name="connsiteX185" fmla="*/ 4028540 w 12192000"/>
              <a:gd name="connsiteY185" fmla="*/ 2386674 h 6858000"/>
              <a:gd name="connsiteX186" fmla="*/ 4011458 w 12192000"/>
              <a:gd name="connsiteY186" fmla="*/ 2357665 h 6858000"/>
              <a:gd name="connsiteX187" fmla="*/ 3973233 w 12192000"/>
              <a:gd name="connsiteY187" fmla="*/ 2299649 h 6858000"/>
              <a:gd name="connsiteX188" fmla="*/ 3863429 w 12192000"/>
              <a:gd name="connsiteY188" fmla="*/ 2285548 h 6858000"/>
              <a:gd name="connsiteX189" fmla="*/ 3920363 w 12192000"/>
              <a:gd name="connsiteY189" fmla="*/ 2244454 h 6858000"/>
              <a:gd name="connsiteX190" fmla="*/ 4030981 w 12192000"/>
              <a:gd name="connsiteY190" fmla="*/ 2105456 h 6858000"/>
              <a:gd name="connsiteX191" fmla="*/ 3957370 w 12192000"/>
              <a:gd name="connsiteY191" fmla="*/ 1972502 h 6858000"/>
              <a:gd name="connsiteX192" fmla="*/ 3952493 w 12192000"/>
              <a:gd name="connsiteY192" fmla="*/ 1899176 h 6858000"/>
              <a:gd name="connsiteX193" fmla="*/ 4076527 w 12192000"/>
              <a:gd name="connsiteY193" fmla="*/ 1805304 h 6858000"/>
              <a:gd name="connsiteX194" fmla="*/ 4170061 w 12192000"/>
              <a:gd name="connsiteY194" fmla="*/ 1768238 h 6858000"/>
              <a:gd name="connsiteX195" fmla="*/ 4213168 w 12192000"/>
              <a:gd name="connsiteY195" fmla="*/ 1715057 h 6858000"/>
              <a:gd name="connsiteX196" fmla="*/ 4162334 w 12192000"/>
              <a:gd name="connsiteY196" fmla="*/ 1670739 h 6858000"/>
              <a:gd name="connsiteX197" fmla="*/ 3936629 w 12192000"/>
              <a:gd name="connsiteY197" fmla="*/ 1565182 h 6858000"/>
              <a:gd name="connsiteX198" fmla="*/ 4058225 w 12192000"/>
              <a:gd name="connsiteY198" fmla="*/ 1476947 h 6858000"/>
              <a:gd name="connsiteX199" fmla="*/ 3422598 w 12192000"/>
              <a:gd name="connsiteY199" fmla="*/ 1060763 h 6858000"/>
              <a:gd name="connsiteX200" fmla="*/ 3345734 w 12192000"/>
              <a:gd name="connsiteY200" fmla="*/ 997107 h 6858000"/>
              <a:gd name="connsiteX201" fmla="*/ 2937846 w 12192000"/>
              <a:gd name="connsiteY201" fmla="*/ 842798 h 6858000"/>
              <a:gd name="connsiteX202" fmla="*/ 2518162 w 12192000"/>
              <a:gd name="connsiteY202" fmla="*/ 733618 h 6858000"/>
              <a:gd name="connsiteX203" fmla="*/ 2809744 w 12192000"/>
              <a:gd name="connsiteY203" fmla="*/ 503164 h 6858000"/>
              <a:gd name="connsiteX204" fmla="*/ 2364438 w 12192000"/>
              <a:gd name="connsiteY204" fmla="*/ 449579 h 6858000"/>
              <a:gd name="connsiteX205" fmla="*/ 2320927 w 12192000"/>
              <a:gd name="connsiteY205" fmla="*/ 451191 h 6858000"/>
              <a:gd name="connsiteX206" fmla="*/ 1446580 w 12192000"/>
              <a:gd name="connsiteY206" fmla="*/ 415735 h 6858000"/>
              <a:gd name="connsiteX207" fmla="*/ 193217 w 12192000"/>
              <a:gd name="connsiteY207" fmla="*/ 298092 h 6858000"/>
              <a:gd name="connsiteX208" fmla="*/ 0 w 12192000"/>
              <a:gd name="connsiteY208" fmla="*/ 2876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2192000" h="6858000">
                <a:moveTo>
                  <a:pt x="5396758" y="10203"/>
                </a:moveTo>
                <a:lnTo>
                  <a:pt x="5392866" y="11426"/>
                </a:lnTo>
                <a:cubicBezTo>
                  <a:pt x="5355355" y="23128"/>
                  <a:pt x="5318722" y="34070"/>
                  <a:pt x="5281815" y="43431"/>
                </a:cubicBezTo>
                <a:cubicBezTo>
                  <a:pt x="5203593" y="63166"/>
                  <a:pt x="5137272" y="116553"/>
                  <a:pt x="5060816" y="140336"/>
                </a:cubicBezTo>
                <a:cubicBezTo>
                  <a:pt x="5044508" y="145397"/>
                  <a:pt x="5024899" y="163107"/>
                  <a:pt x="5019170" y="180311"/>
                </a:cubicBezTo>
                <a:cubicBezTo>
                  <a:pt x="5000662" y="235975"/>
                  <a:pt x="4631152" y="392084"/>
                  <a:pt x="4674779" y="441672"/>
                </a:cubicBezTo>
                <a:cubicBezTo>
                  <a:pt x="4692846" y="462167"/>
                  <a:pt x="4716202" y="476842"/>
                  <a:pt x="4740661" y="497083"/>
                </a:cubicBezTo>
                <a:cubicBezTo>
                  <a:pt x="4703862" y="535288"/>
                  <a:pt x="4662440" y="551987"/>
                  <a:pt x="4618372" y="563372"/>
                </a:cubicBezTo>
                <a:cubicBezTo>
                  <a:pt x="4605150" y="566914"/>
                  <a:pt x="4592151" y="573998"/>
                  <a:pt x="4590828" y="591204"/>
                </a:cubicBezTo>
                <a:cubicBezTo>
                  <a:pt x="4589507" y="609167"/>
                  <a:pt x="4602948" y="616250"/>
                  <a:pt x="4614185" y="624601"/>
                </a:cubicBezTo>
                <a:cubicBezTo>
                  <a:pt x="4629828" y="636238"/>
                  <a:pt x="4645032" y="646361"/>
                  <a:pt x="4664862" y="647878"/>
                </a:cubicBezTo>
                <a:cubicBezTo>
                  <a:pt x="4697474" y="650156"/>
                  <a:pt x="4713117" y="682541"/>
                  <a:pt x="4732066" y="706829"/>
                </a:cubicBezTo>
                <a:cubicBezTo>
                  <a:pt x="4742642" y="720492"/>
                  <a:pt x="4747931" y="748069"/>
                  <a:pt x="4729423" y="752878"/>
                </a:cubicBezTo>
                <a:cubicBezTo>
                  <a:pt x="4684915" y="764517"/>
                  <a:pt x="4688440" y="798167"/>
                  <a:pt x="4689540" y="836372"/>
                </a:cubicBezTo>
                <a:cubicBezTo>
                  <a:pt x="4691083" y="883686"/>
                  <a:pt x="4717306" y="905443"/>
                  <a:pt x="4749475" y="923661"/>
                </a:cubicBezTo>
                <a:cubicBezTo>
                  <a:pt x="4760491" y="929986"/>
                  <a:pt x="4776134" y="929733"/>
                  <a:pt x="4780322" y="949468"/>
                </a:cubicBezTo>
                <a:cubicBezTo>
                  <a:pt x="4762254" y="968191"/>
                  <a:pt x="4740220" y="953012"/>
                  <a:pt x="4720828" y="958323"/>
                </a:cubicBezTo>
                <a:cubicBezTo>
                  <a:pt x="4704745" y="962624"/>
                  <a:pt x="4678083" y="960348"/>
                  <a:pt x="4700119" y="994757"/>
                </a:cubicBezTo>
                <a:cubicBezTo>
                  <a:pt x="4706508" y="1004624"/>
                  <a:pt x="4699016" y="1012216"/>
                  <a:pt x="4690862" y="1012975"/>
                </a:cubicBezTo>
                <a:cubicBezTo>
                  <a:pt x="4625643" y="1020817"/>
                  <a:pt x="4655609" y="1090397"/>
                  <a:pt x="4634676" y="1127083"/>
                </a:cubicBezTo>
                <a:cubicBezTo>
                  <a:pt x="4628948" y="1137203"/>
                  <a:pt x="4635118" y="1154661"/>
                  <a:pt x="4644152" y="1158961"/>
                </a:cubicBezTo>
                <a:cubicBezTo>
                  <a:pt x="4701880" y="1187300"/>
                  <a:pt x="4709813" y="1254854"/>
                  <a:pt x="4737797" y="1313047"/>
                </a:cubicBezTo>
                <a:cubicBezTo>
                  <a:pt x="4707388" y="1336070"/>
                  <a:pt x="4671033" y="1341130"/>
                  <a:pt x="4638204" y="1356058"/>
                </a:cubicBezTo>
                <a:cubicBezTo>
                  <a:pt x="4604049" y="1371745"/>
                  <a:pt x="4604049" y="1383384"/>
                  <a:pt x="4632253" y="1428925"/>
                </a:cubicBezTo>
                <a:cubicBezTo>
                  <a:pt x="4558880" y="1438794"/>
                  <a:pt x="4558880" y="1438794"/>
                  <a:pt x="4581575" y="1510395"/>
                </a:cubicBezTo>
                <a:cubicBezTo>
                  <a:pt x="4520098" y="1516975"/>
                  <a:pt x="4479557" y="1550877"/>
                  <a:pt x="4470084" y="1625011"/>
                </a:cubicBezTo>
                <a:cubicBezTo>
                  <a:pt x="4465456" y="1660938"/>
                  <a:pt x="4437693" y="1677889"/>
                  <a:pt x="4406845" y="1701926"/>
                </a:cubicBezTo>
                <a:cubicBezTo>
                  <a:pt x="4445184" y="1725204"/>
                  <a:pt x="4471185" y="1773781"/>
                  <a:pt x="4515913" y="1722418"/>
                </a:cubicBezTo>
                <a:cubicBezTo>
                  <a:pt x="4532219" y="1703697"/>
                  <a:pt x="4530678" y="1727480"/>
                  <a:pt x="4532879" y="1734311"/>
                </a:cubicBezTo>
                <a:cubicBezTo>
                  <a:pt x="4538167" y="1751009"/>
                  <a:pt x="4527151" y="1762142"/>
                  <a:pt x="4519880" y="1774792"/>
                </a:cubicBezTo>
                <a:cubicBezTo>
                  <a:pt x="4512828" y="1787443"/>
                  <a:pt x="4504454" y="1800852"/>
                  <a:pt x="4502473" y="1815024"/>
                </a:cubicBezTo>
                <a:cubicBezTo>
                  <a:pt x="4501151" y="1824890"/>
                  <a:pt x="4507541" y="1839310"/>
                  <a:pt x="4514592" y="1846649"/>
                </a:cubicBezTo>
                <a:cubicBezTo>
                  <a:pt x="4551609" y="1885359"/>
                  <a:pt x="4529576" y="1972396"/>
                  <a:pt x="4599644" y="1983529"/>
                </a:cubicBezTo>
                <a:cubicBezTo>
                  <a:pt x="4631152" y="1988587"/>
                  <a:pt x="4646354" y="2020467"/>
                  <a:pt x="4669490" y="2037925"/>
                </a:cubicBezTo>
                <a:cubicBezTo>
                  <a:pt x="4749914" y="2098901"/>
                  <a:pt x="4803679" y="2177334"/>
                  <a:pt x="4828575" y="2285118"/>
                </a:cubicBezTo>
                <a:cubicBezTo>
                  <a:pt x="4835406" y="2314973"/>
                  <a:pt x="4861627" y="2339010"/>
                  <a:pt x="4878593" y="2365322"/>
                </a:cubicBezTo>
                <a:cubicBezTo>
                  <a:pt x="4870440" y="2384551"/>
                  <a:pt x="4825932" y="2343057"/>
                  <a:pt x="4841575" y="2393659"/>
                </a:cubicBezTo>
                <a:cubicBezTo>
                  <a:pt x="4853473" y="2431612"/>
                  <a:pt x="4883881" y="2455142"/>
                  <a:pt x="4912527" y="2477660"/>
                </a:cubicBezTo>
                <a:cubicBezTo>
                  <a:pt x="4945136" y="2503214"/>
                  <a:pt x="4981273" y="2523708"/>
                  <a:pt x="4996035" y="2571021"/>
                </a:cubicBezTo>
                <a:cubicBezTo>
                  <a:pt x="4999120" y="2581142"/>
                  <a:pt x="5009034" y="2591768"/>
                  <a:pt x="5017848" y="2595818"/>
                </a:cubicBezTo>
                <a:cubicBezTo>
                  <a:pt x="5477478" y="3428480"/>
                  <a:pt x="6608922" y="3434045"/>
                  <a:pt x="6739364" y="3428225"/>
                </a:cubicBezTo>
                <a:cubicBezTo>
                  <a:pt x="6897348" y="3420888"/>
                  <a:pt x="7046739" y="3369527"/>
                  <a:pt x="7193263" y="3305514"/>
                </a:cubicBezTo>
                <a:cubicBezTo>
                  <a:pt x="7255180" y="3278442"/>
                  <a:pt x="7312688" y="3239986"/>
                  <a:pt x="7372843" y="3210130"/>
                </a:cubicBezTo>
                <a:cubicBezTo>
                  <a:pt x="7455910" y="3168888"/>
                  <a:pt x="7520029" y="3090202"/>
                  <a:pt x="7602877" y="3057057"/>
                </a:cubicBezTo>
                <a:cubicBezTo>
                  <a:pt x="7688148" y="3022900"/>
                  <a:pt x="7761081" y="2960407"/>
                  <a:pt x="7848777" y="2933840"/>
                </a:cubicBezTo>
                <a:cubicBezTo>
                  <a:pt x="7895048" y="2919672"/>
                  <a:pt x="7939777" y="2894118"/>
                  <a:pt x="7932507" y="2820997"/>
                </a:cubicBezTo>
                <a:cubicBezTo>
                  <a:pt x="7930523" y="2800249"/>
                  <a:pt x="7942641" y="2783300"/>
                  <a:pt x="7961812" y="2789372"/>
                </a:cubicBezTo>
                <a:cubicBezTo>
                  <a:pt x="7998386" y="2800757"/>
                  <a:pt x="8014912" y="2770648"/>
                  <a:pt x="8035185" y="2748129"/>
                </a:cubicBezTo>
                <a:cubicBezTo>
                  <a:pt x="8071320" y="2708154"/>
                  <a:pt x="8105692" y="2665649"/>
                  <a:pt x="8163202" y="2659069"/>
                </a:cubicBezTo>
                <a:cubicBezTo>
                  <a:pt x="8152185" y="2627694"/>
                  <a:pt x="8133456" y="2632250"/>
                  <a:pt x="8116270" y="2638828"/>
                </a:cubicBezTo>
                <a:cubicBezTo>
                  <a:pt x="8071100" y="2656035"/>
                  <a:pt x="8026370" y="2675515"/>
                  <a:pt x="7981202" y="2692720"/>
                </a:cubicBezTo>
                <a:cubicBezTo>
                  <a:pt x="7951676" y="2703854"/>
                  <a:pt x="7922369" y="2719540"/>
                  <a:pt x="7882928" y="2707140"/>
                </a:cubicBezTo>
                <a:cubicBezTo>
                  <a:pt x="7916861" y="2643889"/>
                  <a:pt x="7974590" y="2632503"/>
                  <a:pt x="8021303" y="2613022"/>
                </a:cubicBezTo>
                <a:cubicBezTo>
                  <a:pt x="8079692" y="2588480"/>
                  <a:pt x="8114065" y="2542177"/>
                  <a:pt x="8155270" y="2490563"/>
                </a:cubicBezTo>
                <a:cubicBezTo>
                  <a:pt x="8112303" y="2478166"/>
                  <a:pt x="8085642" y="2516119"/>
                  <a:pt x="8051930" y="2514093"/>
                </a:cubicBezTo>
                <a:cubicBezTo>
                  <a:pt x="8050167" y="2507517"/>
                  <a:pt x="8047083" y="2497902"/>
                  <a:pt x="8047523" y="2497647"/>
                </a:cubicBezTo>
                <a:cubicBezTo>
                  <a:pt x="8102608" y="2469310"/>
                  <a:pt x="8128387" y="2416179"/>
                  <a:pt x="8136981" y="2351913"/>
                </a:cubicBezTo>
                <a:cubicBezTo>
                  <a:pt x="8141388" y="2318769"/>
                  <a:pt x="8161439" y="2308395"/>
                  <a:pt x="8181271" y="2293214"/>
                </a:cubicBezTo>
                <a:cubicBezTo>
                  <a:pt x="8250456" y="2239323"/>
                  <a:pt x="8323609" y="2190493"/>
                  <a:pt x="8380457" y="2116360"/>
                </a:cubicBezTo>
                <a:cubicBezTo>
                  <a:pt x="8314796" y="2126228"/>
                  <a:pt x="8262135" y="2174552"/>
                  <a:pt x="8191404" y="2195300"/>
                </a:cubicBezTo>
                <a:cubicBezTo>
                  <a:pt x="8247591" y="2113829"/>
                  <a:pt x="8320305" y="2072589"/>
                  <a:pt x="8386627" y="2023250"/>
                </a:cubicBezTo>
                <a:cubicBezTo>
                  <a:pt x="8416814" y="2000732"/>
                  <a:pt x="8444796" y="1971889"/>
                  <a:pt x="8481372" y="1959745"/>
                </a:cubicBezTo>
                <a:cubicBezTo>
                  <a:pt x="8494374" y="1955444"/>
                  <a:pt x="8515746" y="1946335"/>
                  <a:pt x="8505390" y="1922299"/>
                </a:cubicBezTo>
                <a:cubicBezTo>
                  <a:pt x="8496577" y="1902312"/>
                  <a:pt x="8479170" y="1908382"/>
                  <a:pt x="8463305" y="1914202"/>
                </a:cubicBezTo>
                <a:cubicBezTo>
                  <a:pt x="8425186" y="1928626"/>
                  <a:pt x="8385745" y="1928877"/>
                  <a:pt x="8334185" y="1928626"/>
                </a:cubicBezTo>
                <a:cubicBezTo>
                  <a:pt x="8377372" y="1862588"/>
                  <a:pt x="8456476" y="1882323"/>
                  <a:pt x="8493491" y="1812998"/>
                </a:cubicBezTo>
                <a:cubicBezTo>
                  <a:pt x="8447220" y="1800852"/>
                  <a:pt x="8411525" y="1825901"/>
                  <a:pt x="8374066" y="1830708"/>
                </a:cubicBezTo>
                <a:cubicBezTo>
                  <a:pt x="8340136" y="1835009"/>
                  <a:pt x="8331762" y="1823372"/>
                  <a:pt x="8339694" y="1785166"/>
                </a:cubicBezTo>
                <a:cubicBezTo>
                  <a:pt x="8352032" y="1725708"/>
                  <a:pt x="8333524" y="1695347"/>
                  <a:pt x="8284168" y="1711540"/>
                </a:cubicBezTo>
                <a:cubicBezTo>
                  <a:pt x="8238339" y="1726720"/>
                  <a:pt x="8233491" y="1704457"/>
                  <a:pt x="8245831" y="1670552"/>
                </a:cubicBezTo>
                <a:cubicBezTo>
                  <a:pt x="8263456" y="1621216"/>
                  <a:pt x="8243407" y="1583011"/>
                  <a:pt x="8229745" y="1541517"/>
                </a:cubicBezTo>
                <a:cubicBezTo>
                  <a:pt x="8208812" y="1478263"/>
                  <a:pt x="8217625" y="1447395"/>
                  <a:pt x="8262796" y="1400336"/>
                </a:cubicBezTo>
                <a:cubicBezTo>
                  <a:pt x="8288134" y="1374020"/>
                  <a:pt x="8315455" y="1351758"/>
                  <a:pt x="8352254" y="1328987"/>
                </a:cubicBezTo>
                <a:cubicBezTo>
                  <a:pt x="8267422" y="1316589"/>
                  <a:pt x="8356441" y="1274842"/>
                  <a:pt x="8326473" y="1248781"/>
                </a:cubicBezTo>
                <a:cubicBezTo>
                  <a:pt x="8266541" y="1238155"/>
                  <a:pt x="8217625" y="1321142"/>
                  <a:pt x="8136099" y="1297360"/>
                </a:cubicBezTo>
                <a:cubicBezTo>
                  <a:pt x="8236795" y="1225502"/>
                  <a:pt x="8348067" y="1201974"/>
                  <a:pt x="8420998" y="1106336"/>
                </a:cubicBezTo>
                <a:cubicBezTo>
                  <a:pt x="8404254" y="1084576"/>
                  <a:pt x="8387508" y="1104818"/>
                  <a:pt x="8373186" y="1096722"/>
                </a:cubicBezTo>
                <a:cubicBezTo>
                  <a:pt x="8373627" y="1091662"/>
                  <a:pt x="8372523" y="1084070"/>
                  <a:pt x="8375169" y="1081794"/>
                </a:cubicBezTo>
                <a:cubicBezTo>
                  <a:pt x="8429592" y="1029673"/>
                  <a:pt x="8430475" y="1028409"/>
                  <a:pt x="8372084" y="989950"/>
                </a:cubicBezTo>
                <a:cubicBezTo>
                  <a:pt x="8351592" y="976540"/>
                  <a:pt x="8353356" y="964648"/>
                  <a:pt x="8364151" y="947697"/>
                </a:cubicBezTo>
                <a:cubicBezTo>
                  <a:pt x="8371865" y="935805"/>
                  <a:pt x="8381118" y="925179"/>
                  <a:pt x="8376711" y="899118"/>
                </a:cubicBezTo>
                <a:cubicBezTo>
                  <a:pt x="8344763" y="932517"/>
                  <a:pt x="8190304" y="921636"/>
                  <a:pt x="8162981" y="918094"/>
                </a:cubicBezTo>
                <a:cubicBezTo>
                  <a:pt x="8132354" y="914300"/>
                  <a:pt x="8102167" y="898107"/>
                  <a:pt x="8069999" y="906961"/>
                </a:cubicBezTo>
                <a:cubicBezTo>
                  <a:pt x="8044219" y="914048"/>
                  <a:pt x="7924795" y="982613"/>
                  <a:pt x="7907827" y="903926"/>
                </a:cubicBezTo>
                <a:cubicBezTo>
                  <a:pt x="7906945" y="900130"/>
                  <a:pt x="7858693" y="908987"/>
                  <a:pt x="7832692" y="913287"/>
                </a:cubicBezTo>
                <a:cubicBezTo>
                  <a:pt x="7809776" y="916830"/>
                  <a:pt x="7783996" y="932517"/>
                  <a:pt x="7768573" y="901144"/>
                </a:cubicBezTo>
                <a:cubicBezTo>
                  <a:pt x="7759538" y="882673"/>
                  <a:pt x="7796776" y="846999"/>
                  <a:pt x="7830048" y="843963"/>
                </a:cubicBezTo>
                <a:cubicBezTo>
                  <a:pt x="7858913" y="841178"/>
                  <a:pt x="7889099" y="837130"/>
                  <a:pt x="7916642" y="844721"/>
                </a:cubicBezTo>
                <a:cubicBezTo>
                  <a:pt x="7950573" y="853831"/>
                  <a:pt x="7968860" y="839156"/>
                  <a:pt x="7978337" y="807530"/>
                </a:cubicBezTo>
                <a:cubicBezTo>
                  <a:pt x="7988911" y="772614"/>
                  <a:pt x="8009185" y="756419"/>
                  <a:pt x="8037167" y="740226"/>
                </a:cubicBezTo>
                <a:cubicBezTo>
                  <a:pt x="8105033" y="701012"/>
                  <a:pt x="8170253" y="655722"/>
                  <a:pt x="8244728" y="632950"/>
                </a:cubicBezTo>
                <a:cubicBezTo>
                  <a:pt x="8259491" y="628396"/>
                  <a:pt x="8275796" y="622323"/>
                  <a:pt x="8282626" y="592216"/>
                </a:cubicBezTo>
                <a:cubicBezTo>
                  <a:pt x="8081014" y="637251"/>
                  <a:pt x="7897251" y="754650"/>
                  <a:pt x="7689250" y="747818"/>
                </a:cubicBezTo>
                <a:cubicBezTo>
                  <a:pt x="7746098" y="710625"/>
                  <a:pt x="7811978" y="708600"/>
                  <a:pt x="7872573" y="682541"/>
                </a:cubicBezTo>
                <a:cubicBezTo>
                  <a:pt x="7829607" y="663058"/>
                  <a:pt x="7789284" y="683299"/>
                  <a:pt x="7748521" y="694433"/>
                </a:cubicBezTo>
                <a:cubicBezTo>
                  <a:pt x="7714368" y="703539"/>
                  <a:pt x="7683521" y="705058"/>
                  <a:pt x="7679775" y="650662"/>
                </a:cubicBezTo>
                <a:cubicBezTo>
                  <a:pt x="7681099" y="647120"/>
                  <a:pt x="7680878" y="642565"/>
                  <a:pt x="7680657" y="638264"/>
                </a:cubicBezTo>
                <a:cubicBezTo>
                  <a:pt x="7692117" y="615746"/>
                  <a:pt x="7709962" y="604107"/>
                  <a:pt x="7731115" y="597528"/>
                </a:cubicBezTo>
                <a:cubicBezTo>
                  <a:pt x="7743895" y="593480"/>
                  <a:pt x="7760860" y="587408"/>
                  <a:pt x="7760642" y="571216"/>
                </a:cubicBezTo>
                <a:cubicBezTo>
                  <a:pt x="7759980" y="511252"/>
                  <a:pt x="7800743" y="493793"/>
                  <a:pt x="7841505" y="476336"/>
                </a:cubicBezTo>
                <a:cubicBezTo>
                  <a:pt x="7818810" y="446481"/>
                  <a:pt x="7800963" y="468492"/>
                  <a:pt x="7783776" y="466216"/>
                </a:cubicBezTo>
                <a:cubicBezTo>
                  <a:pt x="7772539" y="464697"/>
                  <a:pt x="7762403" y="461915"/>
                  <a:pt x="7762403" y="446481"/>
                </a:cubicBezTo>
                <a:cubicBezTo>
                  <a:pt x="7762183" y="433576"/>
                  <a:pt x="7767472" y="418901"/>
                  <a:pt x="7778488" y="418650"/>
                </a:cubicBezTo>
                <a:cubicBezTo>
                  <a:pt x="7847454" y="416372"/>
                  <a:pt x="7885573" y="333384"/>
                  <a:pt x="7957184" y="333131"/>
                </a:cubicBezTo>
                <a:cubicBezTo>
                  <a:pt x="7999930" y="333131"/>
                  <a:pt x="7934928" y="286324"/>
                  <a:pt x="7971064" y="266841"/>
                </a:cubicBezTo>
                <a:cubicBezTo>
                  <a:pt x="7978998" y="262539"/>
                  <a:pt x="7950352" y="255964"/>
                  <a:pt x="7937572" y="256975"/>
                </a:cubicBezTo>
                <a:cubicBezTo>
                  <a:pt x="7925014" y="257986"/>
                  <a:pt x="7913777" y="270384"/>
                  <a:pt x="7898573" y="261528"/>
                </a:cubicBezTo>
                <a:cubicBezTo>
                  <a:pt x="7890201" y="229903"/>
                  <a:pt x="7911793" y="218263"/>
                  <a:pt x="7929642" y="209408"/>
                </a:cubicBezTo>
                <a:cubicBezTo>
                  <a:pt x="7970845" y="188914"/>
                  <a:pt x="8010947" y="164120"/>
                  <a:pt x="8056117" y="156782"/>
                </a:cubicBezTo>
                <a:cubicBezTo>
                  <a:pt x="8072200" y="154252"/>
                  <a:pt x="8032981" y="120348"/>
                  <a:pt x="8025270" y="108457"/>
                </a:cubicBezTo>
                <a:cubicBezTo>
                  <a:pt x="8070715" y="77210"/>
                  <a:pt x="8118460" y="54170"/>
                  <a:pt x="8167695" y="35609"/>
                </a:cubicBezTo>
                <a:lnTo>
                  <a:pt x="8251347" y="1020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0202"/>
                </a:lnTo>
                <a:lnTo>
                  <a:pt x="10023511" y="10202"/>
                </a:lnTo>
                <a:lnTo>
                  <a:pt x="10081290" y="46954"/>
                </a:lnTo>
                <a:cubicBezTo>
                  <a:pt x="10124649" y="67728"/>
                  <a:pt x="10173137" y="84332"/>
                  <a:pt x="10208104" y="121978"/>
                </a:cubicBezTo>
                <a:cubicBezTo>
                  <a:pt x="10094034" y="151970"/>
                  <a:pt x="9991464" y="182272"/>
                  <a:pt x="9887339" y="204920"/>
                </a:cubicBezTo>
                <a:cubicBezTo>
                  <a:pt x="9776996" y="228793"/>
                  <a:pt x="9683441" y="293373"/>
                  <a:pt x="9575589" y="322144"/>
                </a:cubicBezTo>
                <a:cubicBezTo>
                  <a:pt x="9552585" y="328266"/>
                  <a:pt x="9524923" y="349690"/>
                  <a:pt x="9516842" y="370501"/>
                </a:cubicBezTo>
                <a:cubicBezTo>
                  <a:pt x="9490734" y="437836"/>
                  <a:pt x="8969489" y="626679"/>
                  <a:pt x="9031031" y="686665"/>
                </a:cubicBezTo>
                <a:cubicBezTo>
                  <a:pt x="9056518" y="711458"/>
                  <a:pt x="9089464" y="729209"/>
                  <a:pt x="9123967" y="753695"/>
                </a:cubicBezTo>
                <a:cubicBezTo>
                  <a:pt x="9072057" y="799910"/>
                  <a:pt x="9013626" y="820111"/>
                  <a:pt x="8951461" y="833883"/>
                </a:cubicBezTo>
                <a:cubicBezTo>
                  <a:pt x="8932810" y="838168"/>
                  <a:pt x="8914473" y="846737"/>
                  <a:pt x="8912607" y="867550"/>
                </a:cubicBezTo>
                <a:cubicBezTo>
                  <a:pt x="8910744" y="889280"/>
                  <a:pt x="8929704" y="897848"/>
                  <a:pt x="8945555" y="907951"/>
                </a:cubicBezTo>
                <a:cubicBezTo>
                  <a:pt x="8967622" y="922028"/>
                  <a:pt x="8989069" y="934273"/>
                  <a:pt x="9017042" y="936109"/>
                </a:cubicBezTo>
                <a:cubicBezTo>
                  <a:pt x="9063046" y="938863"/>
                  <a:pt x="9085112" y="978039"/>
                  <a:pt x="9111842" y="1007420"/>
                </a:cubicBezTo>
                <a:cubicBezTo>
                  <a:pt x="9126761" y="1023949"/>
                  <a:pt x="9134223" y="1057308"/>
                  <a:pt x="9108115" y="1063124"/>
                </a:cubicBezTo>
                <a:cubicBezTo>
                  <a:pt x="9045328" y="1077205"/>
                  <a:pt x="9050302" y="1117910"/>
                  <a:pt x="9051854" y="1164126"/>
                </a:cubicBezTo>
                <a:cubicBezTo>
                  <a:pt x="9054030" y="1221361"/>
                  <a:pt x="9091019" y="1247681"/>
                  <a:pt x="9136399" y="1269719"/>
                </a:cubicBezTo>
                <a:cubicBezTo>
                  <a:pt x="9151940" y="1277369"/>
                  <a:pt x="9174006" y="1277064"/>
                  <a:pt x="9179914" y="1300937"/>
                </a:cubicBezTo>
                <a:cubicBezTo>
                  <a:pt x="9154426" y="1323586"/>
                  <a:pt x="9123344" y="1305223"/>
                  <a:pt x="9095990" y="1311649"/>
                </a:cubicBezTo>
                <a:cubicBezTo>
                  <a:pt x="9073302" y="1316851"/>
                  <a:pt x="9035692" y="1314098"/>
                  <a:pt x="9066775" y="1355722"/>
                </a:cubicBezTo>
                <a:cubicBezTo>
                  <a:pt x="9075790" y="1367658"/>
                  <a:pt x="9065221" y="1376842"/>
                  <a:pt x="9053719" y="1377759"/>
                </a:cubicBezTo>
                <a:cubicBezTo>
                  <a:pt x="8961718" y="1387247"/>
                  <a:pt x="9003989" y="1471416"/>
                  <a:pt x="8974460" y="1515794"/>
                </a:cubicBezTo>
                <a:cubicBezTo>
                  <a:pt x="8966381" y="1528036"/>
                  <a:pt x="8975084" y="1549154"/>
                  <a:pt x="8987827" y="1554357"/>
                </a:cubicBezTo>
                <a:cubicBezTo>
                  <a:pt x="9069261" y="1588638"/>
                  <a:pt x="9080451" y="1670357"/>
                  <a:pt x="9119926" y="1740752"/>
                </a:cubicBezTo>
                <a:cubicBezTo>
                  <a:pt x="9077031" y="1768602"/>
                  <a:pt x="9025747" y="1774723"/>
                  <a:pt x="8979435" y="1792782"/>
                </a:cubicBezTo>
                <a:cubicBezTo>
                  <a:pt x="8931257" y="1811758"/>
                  <a:pt x="8931257" y="1825837"/>
                  <a:pt x="8971042" y="1880927"/>
                </a:cubicBezTo>
                <a:cubicBezTo>
                  <a:pt x="8867539" y="1892865"/>
                  <a:pt x="8867539" y="1892865"/>
                  <a:pt x="8899553" y="1979481"/>
                </a:cubicBezTo>
                <a:cubicBezTo>
                  <a:pt x="8812832" y="1987439"/>
                  <a:pt x="8755644" y="2028451"/>
                  <a:pt x="8742279" y="2118129"/>
                </a:cubicBezTo>
                <a:cubicBezTo>
                  <a:pt x="8735751" y="2161590"/>
                  <a:pt x="8696588" y="2182094"/>
                  <a:pt x="8653074" y="2211172"/>
                </a:cubicBezTo>
                <a:cubicBezTo>
                  <a:pt x="8707155" y="2239331"/>
                  <a:pt x="8743833" y="2298094"/>
                  <a:pt x="8806929" y="2235961"/>
                </a:cubicBezTo>
                <a:cubicBezTo>
                  <a:pt x="8829929" y="2213314"/>
                  <a:pt x="8827757" y="2242084"/>
                  <a:pt x="8830862" y="2250347"/>
                </a:cubicBezTo>
                <a:cubicBezTo>
                  <a:pt x="8838321" y="2270546"/>
                  <a:pt x="8822781" y="2284015"/>
                  <a:pt x="8812524" y="2299317"/>
                </a:cubicBezTo>
                <a:cubicBezTo>
                  <a:pt x="8802578" y="2314621"/>
                  <a:pt x="8790765" y="2330841"/>
                  <a:pt x="8787969" y="2347984"/>
                </a:cubicBezTo>
                <a:cubicBezTo>
                  <a:pt x="8786105" y="2359919"/>
                  <a:pt x="8795118" y="2377363"/>
                  <a:pt x="8805064" y="2386240"/>
                </a:cubicBezTo>
                <a:cubicBezTo>
                  <a:pt x="8857283" y="2433068"/>
                  <a:pt x="8826201" y="2538354"/>
                  <a:pt x="8925043" y="2551822"/>
                </a:cubicBezTo>
                <a:cubicBezTo>
                  <a:pt x="8969489" y="2557941"/>
                  <a:pt x="8990934" y="2596506"/>
                  <a:pt x="9023571" y="2617624"/>
                </a:cubicBezTo>
                <a:cubicBezTo>
                  <a:pt x="9137020" y="2691385"/>
                  <a:pt x="9212861" y="2786265"/>
                  <a:pt x="9247982" y="2916649"/>
                </a:cubicBezTo>
                <a:cubicBezTo>
                  <a:pt x="9257617" y="2952764"/>
                  <a:pt x="9294606" y="2981842"/>
                  <a:pt x="9318539" y="3013671"/>
                </a:cubicBezTo>
                <a:cubicBezTo>
                  <a:pt x="9307037" y="3036932"/>
                  <a:pt x="9244252" y="2986737"/>
                  <a:pt x="9266320" y="3047949"/>
                </a:cubicBezTo>
                <a:cubicBezTo>
                  <a:pt x="9283104" y="3093860"/>
                  <a:pt x="9325999" y="3122324"/>
                  <a:pt x="9366406" y="3149564"/>
                </a:cubicBezTo>
                <a:cubicBezTo>
                  <a:pt x="9412407" y="3180476"/>
                  <a:pt x="9463381" y="3205267"/>
                  <a:pt x="9484207" y="3262501"/>
                </a:cubicBezTo>
                <a:cubicBezTo>
                  <a:pt x="9488559" y="3274744"/>
                  <a:pt x="9502544" y="3287599"/>
                  <a:pt x="9514977" y="3292497"/>
                </a:cubicBezTo>
                <a:cubicBezTo>
                  <a:pt x="10163348" y="4299754"/>
                  <a:pt x="11759406" y="4306487"/>
                  <a:pt x="11943411" y="4299446"/>
                </a:cubicBezTo>
                <a:cubicBezTo>
                  <a:pt x="11999126" y="4297227"/>
                  <a:pt x="12054083" y="4291680"/>
                  <a:pt x="12108408" y="4283397"/>
                </a:cubicBezTo>
                <a:lnTo>
                  <a:pt x="12192000" y="4266564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6205082"/>
                </a:lnTo>
                <a:lnTo>
                  <a:pt x="31834" y="6211531"/>
                </a:lnTo>
                <a:cubicBezTo>
                  <a:pt x="102913" y="6222434"/>
                  <a:pt x="174818" y="6229736"/>
                  <a:pt x="247714" y="6232657"/>
                </a:cubicBezTo>
                <a:cubicBezTo>
                  <a:pt x="488463" y="6241925"/>
                  <a:pt x="2576720" y="6233063"/>
                  <a:pt x="3425038" y="4907153"/>
                </a:cubicBezTo>
                <a:cubicBezTo>
                  <a:pt x="3441305" y="4900705"/>
                  <a:pt x="3459603" y="4883784"/>
                  <a:pt x="3465296" y="4867667"/>
                </a:cubicBezTo>
                <a:cubicBezTo>
                  <a:pt x="3492545" y="4792327"/>
                  <a:pt x="3559239" y="4759693"/>
                  <a:pt x="3619425" y="4719002"/>
                </a:cubicBezTo>
                <a:cubicBezTo>
                  <a:pt x="3672294" y="4683144"/>
                  <a:pt x="3728417" y="4645676"/>
                  <a:pt x="3750377" y="4585241"/>
                </a:cubicBezTo>
                <a:cubicBezTo>
                  <a:pt x="3779250" y="4504664"/>
                  <a:pt x="3697103" y="4570738"/>
                  <a:pt x="3682054" y="4540118"/>
                </a:cubicBezTo>
                <a:cubicBezTo>
                  <a:pt x="3713368" y="4498220"/>
                  <a:pt x="3761764" y="4459943"/>
                  <a:pt x="3774370" y="4412403"/>
                </a:cubicBezTo>
                <a:cubicBezTo>
                  <a:pt x="3820322" y="4240771"/>
                  <a:pt x="3919551" y="4115875"/>
                  <a:pt x="4067986" y="4018780"/>
                </a:cubicBezTo>
                <a:cubicBezTo>
                  <a:pt x="4110687" y="3990980"/>
                  <a:pt x="4138745" y="3940215"/>
                  <a:pt x="4196899" y="3932160"/>
                </a:cubicBezTo>
                <a:cubicBezTo>
                  <a:pt x="4326221" y="3914431"/>
                  <a:pt x="4285554" y="3775837"/>
                  <a:pt x="4353877" y="3714196"/>
                </a:cubicBezTo>
                <a:cubicBezTo>
                  <a:pt x="4366890" y="3702509"/>
                  <a:pt x="4378682" y="3679548"/>
                  <a:pt x="4376244" y="3663837"/>
                </a:cubicBezTo>
                <a:cubicBezTo>
                  <a:pt x="4372586" y="3641270"/>
                  <a:pt x="4357130" y="3619918"/>
                  <a:pt x="4344116" y="3599773"/>
                </a:cubicBezTo>
                <a:cubicBezTo>
                  <a:pt x="4330695" y="3579630"/>
                  <a:pt x="4310365" y="3561901"/>
                  <a:pt x="4320122" y="3535311"/>
                </a:cubicBezTo>
                <a:cubicBezTo>
                  <a:pt x="4324186" y="3524435"/>
                  <a:pt x="4321344" y="3486562"/>
                  <a:pt x="4351436" y="3516374"/>
                </a:cubicBezTo>
                <a:cubicBezTo>
                  <a:pt x="4433989" y="3598163"/>
                  <a:pt x="4481978" y="3520810"/>
                  <a:pt x="4552738" y="3483742"/>
                </a:cubicBezTo>
                <a:cubicBezTo>
                  <a:pt x="4495805" y="3445466"/>
                  <a:pt x="4444564" y="3418474"/>
                  <a:pt x="4436023" y="3361265"/>
                </a:cubicBezTo>
                <a:cubicBezTo>
                  <a:pt x="4418537" y="3243216"/>
                  <a:pt x="4343713" y="3189231"/>
                  <a:pt x="4230249" y="3178754"/>
                </a:cubicBezTo>
                <a:cubicBezTo>
                  <a:pt x="4272135" y="3064738"/>
                  <a:pt x="4272135" y="3064738"/>
                  <a:pt x="4136714" y="3049023"/>
                </a:cubicBezTo>
                <a:cubicBezTo>
                  <a:pt x="4188768" y="2976505"/>
                  <a:pt x="4188768" y="2957972"/>
                  <a:pt x="4125732" y="2932992"/>
                </a:cubicBezTo>
                <a:cubicBezTo>
                  <a:pt x="4065138" y="2909221"/>
                  <a:pt x="3998039" y="2901162"/>
                  <a:pt x="3941916" y="2864502"/>
                </a:cubicBezTo>
                <a:cubicBezTo>
                  <a:pt x="3993565" y="2771837"/>
                  <a:pt x="4008205" y="2664266"/>
                  <a:pt x="4114752" y="2619140"/>
                </a:cubicBezTo>
                <a:cubicBezTo>
                  <a:pt x="4131425" y="2612292"/>
                  <a:pt x="4142812" y="2584492"/>
                  <a:pt x="4132241" y="2568377"/>
                </a:cubicBezTo>
                <a:cubicBezTo>
                  <a:pt x="4093606" y="2509959"/>
                  <a:pt x="4148913" y="2399163"/>
                  <a:pt x="4028540" y="2386674"/>
                </a:cubicBezTo>
                <a:cubicBezTo>
                  <a:pt x="4013491" y="2385466"/>
                  <a:pt x="3999664" y="2373378"/>
                  <a:pt x="4011458" y="2357665"/>
                </a:cubicBezTo>
                <a:cubicBezTo>
                  <a:pt x="4052127" y="2302873"/>
                  <a:pt x="4002918" y="2306498"/>
                  <a:pt x="3973233" y="2299649"/>
                </a:cubicBezTo>
                <a:cubicBezTo>
                  <a:pt x="3937444" y="2291191"/>
                  <a:pt x="3896777" y="2315362"/>
                  <a:pt x="3863429" y="2285548"/>
                </a:cubicBezTo>
                <a:cubicBezTo>
                  <a:pt x="3871158" y="2254123"/>
                  <a:pt x="3900029" y="2254525"/>
                  <a:pt x="3920363" y="2244454"/>
                </a:cubicBezTo>
                <a:cubicBezTo>
                  <a:pt x="3979737" y="2215444"/>
                  <a:pt x="4028133" y="2180798"/>
                  <a:pt x="4030981" y="2105456"/>
                </a:cubicBezTo>
                <a:cubicBezTo>
                  <a:pt x="4033011" y="2044620"/>
                  <a:pt x="4039518" y="1991037"/>
                  <a:pt x="3957370" y="1972502"/>
                </a:cubicBezTo>
                <a:cubicBezTo>
                  <a:pt x="3923211" y="1964846"/>
                  <a:pt x="3932973" y="1920933"/>
                  <a:pt x="3952493" y="1899176"/>
                </a:cubicBezTo>
                <a:cubicBezTo>
                  <a:pt x="3987466" y="1860500"/>
                  <a:pt x="4016337" y="1808931"/>
                  <a:pt x="4076527" y="1805304"/>
                </a:cubicBezTo>
                <a:cubicBezTo>
                  <a:pt x="4113127" y="1802888"/>
                  <a:pt x="4141188" y="1786769"/>
                  <a:pt x="4170061" y="1768238"/>
                </a:cubicBezTo>
                <a:cubicBezTo>
                  <a:pt x="4190800" y="1754940"/>
                  <a:pt x="4215607" y="1743661"/>
                  <a:pt x="4213168" y="1715057"/>
                </a:cubicBezTo>
                <a:cubicBezTo>
                  <a:pt x="4210729" y="1687660"/>
                  <a:pt x="4186736" y="1676379"/>
                  <a:pt x="4162334" y="1670739"/>
                </a:cubicBezTo>
                <a:cubicBezTo>
                  <a:pt x="4080998" y="1652609"/>
                  <a:pt x="4004547" y="1626018"/>
                  <a:pt x="3936629" y="1565182"/>
                </a:cubicBezTo>
                <a:cubicBezTo>
                  <a:pt x="3981773" y="1532950"/>
                  <a:pt x="4024878" y="1509583"/>
                  <a:pt x="4058225" y="1476947"/>
                </a:cubicBezTo>
                <a:cubicBezTo>
                  <a:pt x="4138745" y="1397984"/>
                  <a:pt x="3456757" y="1149400"/>
                  <a:pt x="3422598" y="1060763"/>
                </a:cubicBezTo>
                <a:cubicBezTo>
                  <a:pt x="3412025" y="1033367"/>
                  <a:pt x="3375832" y="1005166"/>
                  <a:pt x="3345734" y="997107"/>
                </a:cubicBezTo>
                <a:cubicBezTo>
                  <a:pt x="3204622" y="959235"/>
                  <a:pt x="3082216" y="874224"/>
                  <a:pt x="2937846" y="842798"/>
                </a:cubicBezTo>
                <a:cubicBezTo>
                  <a:pt x="2801610" y="812986"/>
                  <a:pt x="2667409" y="773098"/>
                  <a:pt x="2518162" y="733618"/>
                </a:cubicBezTo>
                <a:cubicBezTo>
                  <a:pt x="2609662" y="634506"/>
                  <a:pt x="2771925" y="646191"/>
                  <a:pt x="2809744" y="503164"/>
                </a:cubicBezTo>
                <a:cubicBezTo>
                  <a:pt x="2662121" y="466098"/>
                  <a:pt x="2506776" y="508403"/>
                  <a:pt x="2364438" y="449579"/>
                </a:cubicBezTo>
                <a:cubicBezTo>
                  <a:pt x="2352239" y="444343"/>
                  <a:pt x="2335563" y="449579"/>
                  <a:pt x="2320927" y="451191"/>
                </a:cubicBezTo>
                <a:cubicBezTo>
                  <a:pt x="2027715" y="482617"/>
                  <a:pt x="1735723" y="455221"/>
                  <a:pt x="1446580" y="415735"/>
                </a:cubicBezTo>
                <a:cubicBezTo>
                  <a:pt x="1030148" y="359334"/>
                  <a:pt x="612089" y="323476"/>
                  <a:pt x="193217" y="298092"/>
                </a:cubicBezTo>
                <a:lnTo>
                  <a:pt x="0" y="28767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B724F-2DCE-2987-664B-C1091B80D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2739" y="4224938"/>
            <a:ext cx="6801055" cy="1459355"/>
          </a:xfrm>
        </p:spPr>
        <p:txBody>
          <a:bodyPr anchor="b">
            <a:normAutofit/>
          </a:bodyPr>
          <a:lstStyle/>
          <a:p>
            <a:pPr algn="l"/>
            <a:r>
              <a:rPr lang="en-IE" sz="4400"/>
              <a:t>Woman in Sport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EAEF5-019D-958D-383F-37E12473C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2739" y="5724112"/>
            <a:ext cx="6801056" cy="646785"/>
          </a:xfrm>
        </p:spPr>
        <p:txBody>
          <a:bodyPr>
            <a:normAutofit/>
          </a:bodyPr>
          <a:lstStyle/>
          <a:p>
            <a:pPr algn="l"/>
            <a:r>
              <a:rPr lang="en-IE" sz="1500"/>
              <a:t>WIS Report at AGM</a:t>
            </a:r>
          </a:p>
          <a:p>
            <a:pPr algn="l"/>
            <a:r>
              <a:rPr lang="en-IE" sz="1500"/>
              <a:t>9 March 2024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04F2F38-2B41-6103-23EE-DBF002B8F2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782" b="34278"/>
          <a:stretch/>
        </p:blipFill>
        <p:spPr bwMode="auto">
          <a:xfrm>
            <a:off x="249289" y="2691110"/>
            <a:ext cx="2827866" cy="874941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A logo for a sports team&#10;&#10;Description automatically generated">
            <a:extLst>
              <a:ext uri="{FF2B5EF4-FFF2-40B4-BE49-F238E27FC236}">
                <a16:creationId xmlns:a16="http://schemas.microsoft.com/office/drawing/2014/main" id="{58F964E3-0F73-0DE6-7B76-94487B344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221" y="1175326"/>
            <a:ext cx="2255373" cy="764217"/>
          </a:xfrm>
          <a:prstGeom prst="rect">
            <a:avLst/>
          </a:prstGeom>
        </p:spPr>
      </p:pic>
      <p:pic>
        <p:nvPicPr>
          <p:cNvPr id="7" name="Picture 6" descr="A logo on a green background&#10;&#10;Description automatically generated">
            <a:extLst>
              <a:ext uri="{FF2B5EF4-FFF2-40B4-BE49-F238E27FC236}">
                <a16:creationId xmlns:a16="http://schemas.microsoft.com/office/drawing/2014/main" id="{BBFDCC4F-D5D1-A866-6284-53948E4583A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22660" y="996724"/>
            <a:ext cx="1994453" cy="199445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2C73A-D891-BC1E-49DE-71360BBC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5C55-658A-4FBB-AC5A-E8F8B7527C50}" type="datetime1">
              <a:rPr lang="en-IE" smtClean="0"/>
              <a:t>09/03/2024</a:t>
            </a:fld>
            <a:endParaRPr lang="en-I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F736A9B-E3CE-BBB3-415D-D1E98A0B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141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BFEE-1810-C463-A586-351061D2D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Ambition of the WIS sub-committee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8FE9D80-BC76-B34C-A5A5-6BE9FA7151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455223"/>
              </p:ext>
            </p:extLst>
          </p:nvPr>
        </p:nvGraphicFramePr>
        <p:xfrm>
          <a:off x="838200" y="1746345"/>
          <a:ext cx="10515600" cy="2698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F08A044-8F6C-562F-F184-90019C2C6406}"/>
              </a:ext>
            </a:extLst>
          </p:cNvPr>
          <p:cNvSpPr txBox="1"/>
          <p:nvPr/>
        </p:nvSpPr>
        <p:spPr>
          <a:xfrm>
            <a:off x="838200" y="4785926"/>
            <a:ext cx="10446026" cy="43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solidFill>
                  <a:srgbClr val="33CCCC"/>
                </a:solidFill>
              </a:rPr>
              <a:t>Women In Sport (WIS) is a Sport Ireland (SI) initiative to promote gender equality in sport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F0986-AAEB-87FB-D072-48CD6342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994C-22CD-471A-8902-A4A5F7175B89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F7660-8765-5BB8-4FF0-A01C8C9E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30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FEC11-EBE6-C662-ED66-1DF8EB9DF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DDDA3-EAC9-3E5A-40C9-8E7A17623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WIS Progress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C0F37-20FD-2C73-AD21-126D41510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553198"/>
            <a:ext cx="2835302" cy="476688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ctr">
              <a:buNone/>
            </a:pPr>
            <a:endParaRPr lang="en-IE" sz="6400" b="1" dirty="0">
              <a:solidFill>
                <a:srgbClr val="33CCCC"/>
              </a:solidFill>
            </a:endParaRPr>
          </a:p>
          <a:p>
            <a:pPr marL="0" indent="0" algn="ctr">
              <a:buNone/>
            </a:pPr>
            <a:r>
              <a:rPr lang="en-IE" sz="8000" b="1" dirty="0">
                <a:solidFill>
                  <a:srgbClr val="1AAAA7"/>
                </a:solidFill>
              </a:rPr>
              <a:t>Exec Summary</a:t>
            </a:r>
          </a:p>
          <a:p>
            <a:pPr marL="0" indent="0" algn="ctr">
              <a:buNone/>
            </a:pPr>
            <a:endParaRPr lang="en-IE" sz="2500" dirty="0"/>
          </a:p>
          <a:p>
            <a:r>
              <a:rPr lang="en-IE" sz="6400" dirty="0"/>
              <a:t>Leadership is changing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2021/2: Eileen Galvin</a:t>
            </a:r>
          </a:p>
          <a:p>
            <a:pPr lvl="1"/>
            <a:r>
              <a:rPr lang="en-IE" sz="5600" dirty="0"/>
              <a:t>2022/3: Keela O’Malley</a:t>
            </a:r>
            <a:endParaRPr lang="en-IE" sz="5600" dirty="0">
              <a:cs typeface="Calibri"/>
            </a:endParaRPr>
          </a:p>
          <a:p>
            <a:pPr lvl="1"/>
            <a:r>
              <a:rPr lang="en-IE" sz="5600" dirty="0"/>
              <a:t>2023/4: Elmarie van Breda</a:t>
            </a:r>
            <a:endParaRPr lang="en-IE" sz="5600" dirty="0">
              <a:cs typeface="Calibri"/>
            </a:endParaRPr>
          </a:p>
          <a:p>
            <a:pPr marL="457200" lvl="1" indent="0">
              <a:buNone/>
            </a:pPr>
            <a:endParaRPr lang="en-IE" sz="5600" dirty="0">
              <a:cs typeface="Calibri"/>
            </a:endParaRPr>
          </a:p>
          <a:p>
            <a:r>
              <a:rPr lang="en-IE" sz="6400" dirty="0"/>
              <a:t>SI Grant application will be in on-time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WIS Officer with help</a:t>
            </a:r>
            <a:endParaRPr lang="en-IE" sz="5600" dirty="0">
              <a:cs typeface="Calibri"/>
            </a:endParaRPr>
          </a:p>
          <a:p>
            <a:endParaRPr lang="en-IE" sz="5600" dirty="0">
              <a:cs typeface="Calibri"/>
            </a:endParaRPr>
          </a:p>
          <a:p>
            <a:r>
              <a:rPr lang="en-IE" sz="6400" dirty="0"/>
              <a:t>WIS Strategy document is in progress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Eileen Galvin</a:t>
            </a:r>
            <a:endParaRPr lang="en-IE" sz="5600" dirty="0">
              <a:cs typeface="Calibri"/>
            </a:endParaRPr>
          </a:p>
          <a:p>
            <a:endParaRPr lang="en-IE" sz="5600" dirty="0">
              <a:cs typeface="Calibri"/>
            </a:endParaRPr>
          </a:p>
          <a:p>
            <a:r>
              <a:rPr lang="en-IE" sz="6400" dirty="0"/>
              <a:t>Training woman as National Level 3 Judges being planned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Mary </a:t>
            </a:r>
            <a:r>
              <a:rPr lang="en-IE" sz="5600" dirty="0" err="1"/>
              <a:t>Angland</a:t>
            </a:r>
            <a:endParaRPr lang="en-IE" dirty="0"/>
          </a:p>
          <a:p>
            <a:endParaRPr lang="en-IE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4E5CDF-1D61-640F-F1A4-0F805D882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5065" y="1651238"/>
            <a:ext cx="7736618" cy="466884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IE" sz="8000" dirty="0"/>
              <a:t>Key highlights since Sep ‘23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IE" sz="6400" dirty="0"/>
              <a:t>Regular meetings every 2 months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IE" sz="6400" dirty="0"/>
              <a:t>Participation from 4-5 key members, out of 23 members, who are 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IE" sz="4800" dirty="0"/>
              <a:t>driving the ambition and </a:t>
            </a:r>
          </a:p>
          <a:p>
            <a:pPr lvl="2">
              <a:lnSpc>
                <a:spcPct val="120000"/>
              </a:lnSpc>
              <a:spcBef>
                <a:spcPts val="300"/>
              </a:spcBef>
            </a:pPr>
            <a:r>
              <a:rPr lang="en-IE" sz="4800" dirty="0"/>
              <a:t>participating in on-line Sport Ireland (SI) events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IE" sz="6400" dirty="0"/>
              <a:t>We need participation in SI’s in-person events, we are missing out on opportunities to network with SI and other organisations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IE" sz="6400" dirty="0"/>
              <a:t>Lack of club participation remains a concern, but it is not breaking the bank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IE" sz="6400" dirty="0"/>
              <a:t>It’s been the off-season, so no event were held since the last WIS progress report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IE" sz="8000" dirty="0"/>
              <a:t>SI Grant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IE" sz="6400" dirty="0"/>
              <a:t>Grant funding is dependant on delivering on 4 Sport Ireland target areas:</a:t>
            </a:r>
          </a:p>
          <a:p>
            <a:pPr marL="1371600" lvl="2" indent="-4572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IE" sz="4800" dirty="0"/>
              <a:t>Coaching &amp; Officiating</a:t>
            </a:r>
          </a:p>
          <a:p>
            <a:pPr marL="1371600" lvl="2" indent="-4572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IE" sz="4800" dirty="0"/>
              <a:t>Active Participation</a:t>
            </a:r>
          </a:p>
          <a:p>
            <a:pPr marL="1371600" lvl="2" indent="-4572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IE" sz="4800" dirty="0"/>
              <a:t>Leadership &amp; Governance</a:t>
            </a:r>
          </a:p>
          <a:p>
            <a:pPr marL="1371600" lvl="2" indent="-45720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IE" sz="4800" dirty="0"/>
              <a:t>Visibility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IE" sz="6400" dirty="0"/>
              <a:t>NGBs applying for €50,000 must have a WIS Action Plan or Strategy accompanying their application. This requirement will form part of the application evaluation process</a:t>
            </a:r>
            <a:endParaRPr lang="en-IE" sz="4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09052B-C361-7084-A60D-ACB29EAF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7660-8489-4181-9077-2FA369582B4A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E58F1-3CD7-5484-118C-039ECF26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487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C5795D-A77C-4229-9448-D644D4DCE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94A4-3576-906E-DF28-E430CBC6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Financials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AAE4F-2D7B-5F36-3497-D72AB1BC3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553198"/>
            <a:ext cx="3169256" cy="47668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IE" sz="1800" b="1" dirty="0">
              <a:solidFill>
                <a:srgbClr val="1AAAA7"/>
              </a:solidFill>
            </a:endParaRPr>
          </a:p>
          <a:p>
            <a:pPr marL="0" indent="0" algn="ctr">
              <a:buNone/>
            </a:pPr>
            <a:r>
              <a:rPr lang="en-IE" sz="1800" b="1" dirty="0">
                <a:solidFill>
                  <a:srgbClr val="1AAAA7"/>
                </a:solidFill>
              </a:rPr>
              <a:t>Exec Summary</a:t>
            </a:r>
          </a:p>
          <a:p>
            <a:endParaRPr lang="en-IE" sz="1400" dirty="0"/>
          </a:p>
          <a:p>
            <a:r>
              <a:rPr lang="en-IE" sz="1600" dirty="0"/>
              <a:t>We’re in the green</a:t>
            </a:r>
            <a:endParaRPr lang="en-IE" sz="1600" dirty="0">
              <a:cs typeface="Calibri"/>
            </a:endParaRPr>
          </a:p>
          <a:p>
            <a:endParaRPr lang="en-IE" sz="1600" dirty="0">
              <a:cs typeface="Calibri"/>
            </a:endParaRPr>
          </a:p>
          <a:p>
            <a:r>
              <a:rPr lang="en-IE" sz="1600" dirty="0"/>
              <a:t>Carried forward </a:t>
            </a:r>
            <a:endParaRPr lang="en-IE" sz="1600" dirty="0">
              <a:cs typeface="Calibri"/>
            </a:endParaRPr>
          </a:p>
          <a:p>
            <a:pPr lvl="1"/>
            <a:r>
              <a:rPr lang="en-IE" sz="1400" dirty="0"/>
              <a:t>€ 3,140</a:t>
            </a:r>
            <a:endParaRPr lang="en-IE" sz="1400" dirty="0">
              <a:cs typeface="Calibri"/>
            </a:endParaRPr>
          </a:p>
          <a:p>
            <a:pPr lvl="1"/>
            <a:endParaRPr lang="en-IE" sz="1400" dirty="0">
              <a:cs typeface="Calibri"/>
            </a:endParaRPr>
          </a:p>
          <a:p>
            <a:r>
              <a:rPr lang="en-IE" sz="1600" dirty="0"/>
              <a:t>Income</a:t>
            </a:r>
            <a:endParaRPr lang="en-IE" sz="1600" dirty="0">
              <a:cs typeface="Calibri"/>
            </a:endParaRPr>
          </a:p>
          <a:p>
            <a:pPr lvl="1"/>
            <a:r>
              <a:rPr lang="en-IE" sz="1400" dirty="0"/>
              <a:t>SI Grant application expectation</a:t>
            </a:r>
            <a:endParaRPr lang="en-IE" sz="1400" dirty="0">
              <a:cs typeface="Calibri"/>
            </a:endParaRPr>
          </a:p>
          <a:p>
            <a:pPr lvl="2"/>
            <a:r>
              <a:rPr lang="en-IE" sz="1200" dirty="0"/>
              <a:t>€ 15,000 in previous years</a:t>
            </a:r>
            <a:endParaRPr lang="en-IE" sz="1200" dirty="0">
              <a:cs typeface="Calibri"/>
            </a:endParaRPr>
          </a:p>
          <a:p>
            <a:pPr lvl="2"/>
            <a:r>
              <a:rPr lang="en-IE" sz="1200" dirty="0"/>
              <a:t>Can increase to € 50,000 based on our WIS strategy</a:t>
            </a:r>
            <a:endParaRPr lang="en-IE" sz="1200" dirty="0">
              <a:cs typeface="Calibri"/>
            </a:endParaRPr>
          </a:p>
          <a:p>
            <a:pPr lvl="2"/>
            <a:r>
              <a:rPr lang="en-IE" sz="1200" dirty="0"/>
              <a:t>SI Grant application due date: 13 March 2024</a:t>
            </a:r>
            <a:endParaRPr lang="en-IE" sz="1200" dirty="0">
              <a:cs typeface="Calibri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05EE7D-2586-0B2C-C544-B5BBE397F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0825" y="1553198"/>
            <a:ext cx="7617350" cy="4668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2024 Budget against previous years</a:t>
            </a:r>
          </a:p>
          <a:p>
            <a:endParaRPr lang="en-IE" dirty="0"/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  <a:p>
            <a:pPr lvl="1"/>
            <a:endParaRPr lang="en-IE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606A28-9377-4FD0-CABF-48DB5C744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06101"/>
              </p:ext>
            </p:extLst>
          </p:nvPr>
        </p:nvGraphicFramePr>
        <p:xfrm>
          <a:off x="4229099" y="1940199"/>
          <a:ext cx="7124700" cy="3992880"/>
        </p:xfrm>
        <a:graphic>
          <a:graphicData uri="http://schemas.openxmlformats.org/drawingml/2006/table">
            <a:tbl>
              <a:tblPr/>
              <a:tblGrid>
                <a:gridCol w="3238500">
                  <a:extLst>
                    <a:ext uri="{9D8B030D-6E8A-4147-A177-3AD203B41FA5}">
                      <a16:colId xmlns:a16="http://schemas.microsoft.com/office/drawing/2014/main" val="285746574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2309095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35173695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02950001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59538842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789558682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 Summary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97356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Income: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3185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Carried forward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19822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 Ireland WIS grant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0446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Outdoors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798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Refund for slalom league division long line trophy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541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income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8106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0798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Category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96877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Refund of female licences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88827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Leadership Courses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79909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Dromineer contribution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088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Refund of female licences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Competitions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0588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Club run events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Participation &amp; Young Woman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512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Coaching &amp; Officiating Courses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Officiating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77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Outdoors event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Outdoors grant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7262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Merchandise and Trophies for female events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Visibility/Branding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802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competition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Competitions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9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60695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5C654-4C4C-EB12-D10F-A93F7B64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D54F-B2BA-41B8-8C85-9F2F598B3924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EC5F8-F4D6-C2B4-A61B-21F101F3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312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0FA7-95EB-C0D9-F57F-747FC166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Sport Ireland WIS Grant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D2A92-3674-C7CC-640C-565A1869E5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IE" sz="2400" b="1" dirty="0">
              <a:solidFill>
                <a:srgbClr val="1AAAA7"/>
              </a:solidFill>
            </a:endParaRPr>
          </a:p>
          <a:p>
            <a:pPr marL="0" indent="0" algn="ctr">
              <a:buNone/>
            </a:pPr>
            <a:r>
              <a:rPr lang="en-IE" sz="2900" b="1" dirty="0">
                <a:solidFill>
                  <a:srgbClr val="1AAAA7"/>
                </a:solidFill>
              </a:rPr>
              <a:t>Exec Summary</a:t>
            </a:r>
          </a:p>
          <a:p>
            <a:pPr marL="0" indent="0">
              <a:buNone/>
            </a:pPr>
            <a:endParaRPr lang="en-IE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E" sz="2600" dirty="0"/>
              <a:t>We are applying for € 50,640 and budgeting for receiving € 15,000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E" sz="2600" dirty="0"/>
              <a:t>The budget will be adjusted once we have secured the grant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E" sz="2600" dirty="0"/>
              <a:t>Projects being proposed to Sport Ireland to secure the WIS grant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DDC19A-8581-A314-C99E-E0BE731E32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E" sz="2500" dirty="0"/>
              <a:t>The grant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IE" dirty="0"/>
              <a:t>SI Grant application drafted for approval by the </a:t>
            </a:r>
            <a:r>
              <a:rPr lang="en-IE" dirty="0" err="1"/>
              <a:t>IrWWF</a:t>
            </a:r>
            <a:r>
              <a:rPr lang="en-IE" dirty="0"/>
              <a:t> Committee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IE" dirty="0"/>
              <a:t>The SI grant application is a competitive process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IE" dirty="0"/>
              <a:t>The values in our grant application is higher than in our budget.  The expectation is that we’ll secure € 15,000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IE" dirty="0"/>
              <a:t>The budget will be reviewed if we receive a larger grant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E" sz="2500" dirty="0"/>
              <a:t>How the grant expenses have been allocated in the 2024 budget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2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2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2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2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2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2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E" sz="2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IE" sz="2500" dirty="0"/>
              <a:t>You will note that the budget and the SI grant applications is not aligned </a:t>
            </a:r>
            <a:r>
              <a:rPr lang="en-IE" sz="2500" dirty="0" err="1"/>
              <a:t>i.t.o.</a:t>
            </a:r>
            <a:r>
              <a:rPr lang="en-IE" sz="2500" dirty="0"/>
              <a:t> the % of funding requested per SI Category.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IE" dirty="0"/>
              <a:t>The smaller the amount to more funding, e.g. 100% for Branding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IE" dirty="0"/>
              <a:t>The larger amounts run at 25%  57%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IE" dirty="0"/>
              <a:t>The reason is that grant funding is capped. If we are successful, more funding will be allocated to participation, Young woman initiatives and Competitions</a:t>
            </a:r>
            <a:endParaRPr lang="en-IE" sz="2500" dirty="0"/>
          </a:p>
          <a:p>
            <a:pPr lvl="1"/>
            <a:endParaRPr lang="en-IE" sz="1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568DF3-6C69-4C1D-FEF4-504F2C599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97189"/>
              </p:ext>
            </p:extLst>
          </p:nvPr>
        </p:nvGraphicFramePr>
        <p:xfrm>
          <a:off x="1127760" y="4482520"/>
          <a:ext cx="3074506" cy="1676400"/>
        </p:xfrm>
        <a:graphic>
          <a:graphicData uri="http://schemas.openxmlformats.org/drawingml/2006/table">
            <a:tbl>
              <a:tblPr/>
              <a:tblGrid>
                <a:gridCol w="1537253">
                  <a:extLst>
                    <a:ext uri="{9D8B030D-6E8A-4147-A177-3AD203B41FA5}">
                      <a16:colId xmlns:a16="http://schemas.microsoft.com/office/drawing/2014/main" val="2788329601"/>
                    </a:ext>
                  </a:extLst>
                </a:gridCol>
                <a:gridCol w="1537253">
                  <a:extLst>
                    <a:ext uri="{9D8B030D-6E8A-4147-A177-3AD203B41FA5}">
                      <a16:colId xmlns:a16="http://schemas.microsoft.com/office/drawing/2014/main" val="3667816416"/>
                    </a:ext>
                  </a:extLst>
                </a:gridCol>
              </a:tblGrid>
              <a:tr h="23622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Project title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Funding Request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57602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Deferred Income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€ 3,140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7620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Participation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€ 16,500 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7135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Officiating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€ 3,500 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60386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Young Women initiative 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€ 10,000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4201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Visibility/Branding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€ 1,000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75409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Competitions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€ 16,500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94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€ 50,640 </a:t>
                      </a:r>
                    </a:p>
                  </a:txBody>
                  <a:tcPr marL="36000" marR="36000" marT="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42287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ACDCC0-F818-854A-609C-7176C8084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539165"/>
              </p:ext>
            </p:extLst>
          </p:nvPr>
        </p:nvGraphicFramePr>
        <p:xfrm>
          <a:off x="5041791" y="3194952"/>
          <a:ext cx="5883965" cy="1629120"/>
        </p:xfrm>
        <a:graphic>
          <a:graphicData uri="http://schemas.openxmlformats.org/drawingml/2006/table">
            <a:tbl>
              <a:tblPr firstRow="1" lastRow="1">
                <a:tableStyleId>{F2DE63D5-997A-4646-A377-4702673A728D}</a:tableStyleId>
              </a:tblPr>
              <a:tblGrid>
                <a:gridCol w="2838617">
                  <a:extLst>
                    <a:ext uri="{9D8B030D-6E8A-4147-A177-3AD203B41FA5}">
                      <a16:colId xmlns:a16="http://schemas.microsoft.com/office/drawing/2014/main" val="1471830206"/>
                    </a:ext>
                  </a:extLst>
                </a:gridCol>
                <a:gridCol w="1963972">
                  <a:extLst>
                    <a:ext uri="{9D8B030D-6E8A-4147-A177-3AD203B41FA5}">
                      <a16:colId xmlns:a16="http://schemas.microsoft.com/office/drawing/2014/main" val="217480639"/>
                    </a:ext>
                  </a:extLst>
                </a:gridCol>
                <a:gridCol w="1081376">
                  <a:extLst>
                    <a:ext uri="{9D8B030D-6E8A-4147-A177-3AD203B41FA5}">
                      <a16:colId xmlns:a16="http://schemas.microsoft.com/office/drawing/2014/main" val="297921259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Expense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 Category</a:t>
                      </a:r>
                    </a:p>
                  </a:txBody>
                  <a:tcPr marL="36000" marR="36000" marT="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1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Budget</a:t>
                      </a:r>
                      <a:endParaRPr lang="en-I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77408"/>
                  </a:ext>
                </a:extLst>
              </a:tr>
              <a:tr h="94196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Club run events 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Participation &amp; Young Woman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9,500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770892"/>
                  </a:ext>
                </a:extLst>
              </a:tr>
              <a:tr h="129095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Coaching &amp; Officiating Courses 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Officiating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752738"/>
                  </a:ext>
                </a:extLst>
              </a:tr>
              <a:tr h="111319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Merchandise and Trophies for female events 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Visibility/Branding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445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competition 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Competitions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515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Refund of female licences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Competitions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425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Outdoors event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Outdoors grant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343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I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Total Expenditure</a:t>
                      </a:r>
                      <a:endParaRPr lang="en-I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19,000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168934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1C51C-983B-74D2-49A9-B411576F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05E5-C27E-42A8-903A-B067863A17AE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654EE19-4431-DE4E-E85A-568DD41A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070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DAA080-5C53-3D1D-6B86-B750E676F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08A79-A9D7-FC0B-2F88-196B0D818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Strategy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31B22-1715-D9A5-0ADD-50B8D95D62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2400" b="1" dirty="0"/>
          </a:p>
          <a:p>
            <a:pPr marL="0" indent="0" algn="ctr">
              <a:buNone/>
            </a:pPr>
            <a:r>
              <a:rPr lang="en-IE" sz="1800" b="1" dirty="0">
                <a:solidFill>
                  <a:srgbClr val="1AAAA7"/>
                </a:solidFill>
              </a:rPr>
              <a:t>Exec Summary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sz="1600" dirty="0"/>
              <a:t>Phase 1 – Step 2 in progress</a:t>
            </a:r>
          </a:p>
          <a:p>
            <a:endParaRPr lang="en-IE" sz="1600" dirty="0"/>
          </a:p>
          <a:p>
            <a:r>
              <a:rPr lang="en-IE" sz="1600" dirty="0"/>
              <a:t>This step looks at communication and sharing of info across the organisation both internally and externally</a:t>
            </a:r>
          </a:p>
          <a:p>
            <a:endParaRPr lang="en-IE" sz="1600" dirty="0"/>
          </a:p>
          <a:p>
            <a:r>
              <a:rPr lang="en-IE" sz="1600" dirty="0"/>
              <a:t>Timeline depends on the timely response of everyone i.e. MC, Clubs, individuals, etc.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97454A-78ED-E1C2-C079-D6893AD71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8252" y="1602217"/>
            <a:ext cx="6877215" cy="466884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IE" sz="1050" dirty="0"/>
          </a:p>
          <a:p>
            <a:pPr marL="0" indent="0">
              <a:buNone/>
            </a:pPr>
            <a:r>
              <a:rPr lang="en-IE" dirty="0"/>
              <a:t>What is this strategic plan?</a:t>
            </a:r>
          </a:p>
          <a:p>
            <a:pPr marL="228600" lvl="1">
              <a:spcBef>
                <a:spcPts val="1000"/>
              </a:spcBef>
            </a:pPr>
            <a:r>
              <a:rPr lang="en-IE" sz="1600" dirty="0"/>
              <a:t>An action plan or strategy for WIS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Why?</a:t>
            </a:r>
          </a:p>
          <a:p>
            <a:pPr marL="228600" lvl="1">
              <a:spcBef>
                <a:spcPts val="1000"/>
              </a:spcBef>
            </a:pPr>
            <a:r>
              <a:rPr lang="en-IE" sz="1600" dirty="0"/>
              <a:t>To align our objectives to SI</a:t>
            </a:r>
          </a:p>
          <a:p>
            <a:pPr marL="228600" lvl="1">
              <a:spcBef>
                <a:spcPts val="1000"/>
              </a:spcBef>
            </a:pPr>
            <a:r>
              <a:rPr lang="en-IE" sz="1600" dirty="0"/>
              <a:t>To get more funding</a:t>
            </a:r>
          </a:p>
          <a:p>
            <a:pPr marL="228600" lvl="1">
              <a:spcBef>
                <a:spcPts val="1000"/>
              </a:spcBef>
            </a:pPr>
            <a:r>
              <a:rPr lang="en-IE" sz="1600" dirty="0"/>
              <a:t>To improve the numbers of women in all areas of sport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How?</a:t>
            </a:r>
          </a:p>
          <a:p>
            <a:pPr marL="228600" lvl="1">
              <a:spcBef>
                <a:spcPts val="1000"/>
              </a:spcBef>
            </a:pPr>
            <a:r>
              <a:rPr lang="en-IE" sz="1600" dirty="0"/>
              <a:t>A little help from everyone to get it done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B55989-2A7F-28DE-4C19-3C4A8F21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761B-17C2-4552-AC4E-CF35F381CBBA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6AE5-EDE6-1D8A-3B38-AACCD863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310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BA61D5-6C07-1306-7583-7E79B4675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9AEC-FC1C-ACCE-356E-B73D12CF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Education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38E1D0-6F17-B52B-96B3-96A0D2B799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2400" b="1" dirty="0"/>
          </a:p>
          <a:p>
            <a:pPr marL="0" indent="0" algn="ctr">
              <a:buNone/>
            </a:pPr>
            <a:r>
              <a:rPr lang="en-IE" sz="1800" b="1" dirty="0">
                <a:solidFill>
                  <a:srgbClr val="1AAAA7"/>
                </a:solidFill>
              </a:rPr>
              <a:t>Exec Summary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sz="1800" dirty="0"/>
              <a:t>Successfully run a National Judge Level 3 / 4 Course</a:t>
            </a:r>
          </a:p>
          <a:p>
            <a:endParaRPr lang="en-IE" sz="1800" dirty="0"/>
          </a:p>
          <a:p>
            <a:r>
              <a:rPr lang="en-IE" sz="1800" dirty="0"/>
              <a:t>Assist &amp; support through funding an International Level 2 Qualification</a:t>
            </a:r>
          </a:p>
          <a:p>
            <a:endParaRPr lang="en-IE" sz="1800" dirty="0"/>
          </a:p>
          <a:p>
            <a:r>
              <a:rPr lang="en-IE" sz="1800" dirty="0"/>
              <a:t>Educate Club Reps on Period Dignity to retain young females.</a:t>
            </a:r>
          </a:p>
          <a:p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624649-BD31-620F-5856-57138D9BF9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sz="1100" dirty="0"/>
          </a:p>
          <a:p>
            <a:pPr marL="0" indent="0">
              <a:buNone/>
            </a:pPr>
            <a:r>
              <a:rPr lang="en-IE" dirty="0"/>
              <a:t>Officiating</a:t>
            </a:r>
          </a:p>
          <a:p>
            <a:r>
              <a:rPr lang="en-IE" sz="1600" dirty="0"/>
              <a:t>Expression of Interest (EOI) was issued on the 29</a:t>
            </a:r>
            <a:r>
              <a:rPr lang="en-IE" sz="1600" baseline="30000" dirty="0"/>
              <a:t>th</a:t>
            </a:r>
            <a:r>
              <a:rPr lang="en-IE" sz="1600" dirty="0"/>
              <a:t> Feb 2024 for a free Online Introductory Course to Judging.</a:t>
            </a:r>
          </a:p>
          <a:p>
            <a:r>
              <a:rPr lang="en-IE" sz="1600" dirty="0"/>
              <a:t>A primary goal this year is to get a minimum of 5 females trained to National Judge Level 3 / 4 Qualification and 1 female trained to International Level 2 Qualification. </a:t>
            </a:r>
          </a:p>
          <a:p>
            <a:r>
              <a:rPr lang="en-IE" sz="1600" dirty="0"/>
              <a:t>While the focus will be on Slalom, it will be encouraged for all females to become qualified in a minimum of two disciplines (Level 3 / 4).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Female support</a:t>
            </a:r>
          </a:p>
          <a:p>
            <a:r>
              <a:rPr lang="en-IE" sz="1600" dirty="0"/>
              <a:t>Educate Club Reps on Period Dignity in Sport, remove the “stigma” around periods, availability of essential care products and ensure all clubs display Period Dignity posters in female bathrooms.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81D80-4ABF-FC88-DB98-9A72904DC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4CA5-ECB9-4749-9D54-5177F9D7E668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CF7A3-9C87-742B-CAFA-EE58B795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142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DC4E99-2714-6F59-B7A6-96987E43B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477B-26A0-58E1-7DE8-3B54A1247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WIS Priorities and 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1F07C-93AF-1D39-43C5-3A0E3A784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553198"/>
            <a:ext cx="2835302" cy="476688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IE" sz="3300" b="1" dirty="0">
              <a:solidFill>
                <a:srgbClr val="33CCCC"/>
              </a:solidFill>
            </a:endParaRPr>
          </a:p>
          <a:p>
            <a:pPr marL="0" indent="0" algn="ctr">
              <a:buNone/>
            </a:pPr>
            <a:r>
              <a:rPr lang="en-IE" sz="7200" b="1" dirty="0">
                <a:solidFill>
                  <a:srgbClr val="1AAAA7"/>
                </a:solidFill>
              </a:rPr>
              <a:t>Exec Summary</a:t>
            </a:r>
          </a:p>
          <a:p>
            <a:pPr marL="0" indent="0" algn="ctr">
              <a:buNone/>
            </a:pPr>
            <a:endParaRPr lang="en-IE" sz="2500" dirty="0"/>
          </a:p>
          <a:p>
            <a:r>
              <a:rPr lang="en-IE" sz="6400" dirty="0"/>
              <a:t>Leadership is changing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2021/2: Eileen Galvin</a:t>
            </a:r>
          </a:p>
          <a:p>
            <a:pPr lvl="1"/>
            <a:r>
              <a:rPr lang="en-IE" sz="5600" dirty="0"/>
              <a:t>2022/3: </a:t>
            </a:r>
            <a:r>
              <a:rPr lang="en-IE" sz="5600" dirty="0" err="1"/>
              <a:t>Keela</a:t>
            </a:r>
            <a:r>
              <a:rPr lang="en-IE" sz="5600" dirty="0"/>
              <a:t> O’Malley</a:t>
            </a:r>
            <a:endParaRPr lang="en-IE" sz="5600" dirty="0">
              <a:cs typeface="Calibri"/>
            </a:endParaRPr>
          </a:p>
          <a:p>
            <a:pPr lvl="1"/>
            <a:r>
              <a:rPr lang="en-IE" sz="5600" dirty="0"/>
              <a:t>2023/4: Elmarie van Breda</a:t>
            </a:r>
            <a:endParaRPr lang="en-IE" sz="5600" dirty="0">
              <a:cs typeface="Calibri"/>
            </a:endParaRPr>
          </a:p>
          <a:p>
            <a:pPr lvl="1"/>
            <a:endParaRPr lang="en-IE" sz="5600" dirty="0">
              <a:cs typeface="Calibri"/>
            </a:endParaRPr>
          </a:p>
          <a:p>
            <a:r>
              <a:rPr lang="en-IE" sz="6400" dirty="0"/>
              <a:t>SI Grant application will be in on-time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WIS Officer with help</a:t>
            </a:r>
            <a:endParaRPr lang="en-IE" sz="5600" dirty="0">
              <a:cs typeface="Calibri"/>
            </a:endParaRPr>
          </a:p>
          <a:p>
            <a:endParaRPr lang="en-IE" sz="5600" dirty="0">
              <a:cs typeface="Calibri"/>
            </a:endParaRPr>
          </a:p>
          <a:p>
            <a:r>
              <a:rPr lang="en-IE" sz="6400" dirty="0"/>
              <a:t>WIS Strategy document is in progress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Eileen Galvin</a:t>
            </a:r>
            <a:endParaRPr lang="en-IE" sz="5600" dirty="0">
              <a:cs typeface="Calibri"/>
            </a:endParaRPr>
          </a:p>
          <a:p>
            <a:endParaRPr lang="en-IE" sz="5600" dirty="0">
              <a:cs typeface="Calibri"/>
            </a:endParaRPr>
          </a:p>
          <a:p>
            <a:r>
              <a:rPr lang="en-IE" sz="6400" dirty="0"/>
              <a:t>Training woman as National Level 3 Judges being planned</a:t>
            </a:r>
            <a:endParaRPr lang="en-IE" sz="6400" dirty="0">
              <a:cs typeface="Calibri"/>
            </a:endParaRPr>
          </a:p>
          <a:p>
            <a:pPr lvl="1"/>
            <a:r>
              <a:rPr lang="en-IE" sz="5600" dirty="0"/>
              <a:t>Mary </a:t>
            </a:r>
            <a:r>
              <a:rPr lang="en-IE" sz="5600" dirty="0" err="1"/>
              <a:t>Angland</a:t>
            </a:r>
            <a:endParaRPr lang="en-IE" sz="5600" dirty="0">
              <a:cs typeface="Calibri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8768A-1A88-772E-1355-93E45DD0E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5065" y="1651238"/>
            <a:ext cx="7608736" cy="4668843"/>
          </a:xfrm>
        </p:spPr>
        <p:txBody>
          <a:bodyPr>
            <a:normAutofit fontScale="25000" lnSpcReduction="20000"/>
          </a:bodyPr>
          <a:lstStyle/>
          <a:p>
            <a:endParaRPr lang="en-IE" sz="5500" dirty="0"/>
          </a:p>
          <a:p>
            <a:pPr marL="0" indent="0">
              <a:buNone/>
            </a:pPr>
            <a:r>
              <a:rPr lang="en-IE" sz="8000" dirty="0"/>
              <a:t>Priorities for 2024</a:t>
            </a:r>
          </a:p>
          <a:p>
            <a:pPr marL="0" indent="0">
              <a:buNone/>
            </a:pPr>
            <a:endParaRPr lang="en-IE" sz="8000" dirty="0"/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The </a:t>
            </a:r>
            <a:r>
              <a:rPr lang="en-IE" sz="6400" dirty="0" err="1"/>
              <a:t>IrWWF</a:t>
            </a:r>
            <a:r>
              <a:rPr lang="en-IE" sz="6400" dirty="0"/>
              <a:t> management committee to approve the SI Grant application</a:t>
            </a:r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SI Grant application to be submitted by </a:t>
            </a:r>
            <a:r>
              <a:rPr lang="en-IE" sz="6400" dirty="0">
                <a:solidFill>
                  <a:srgbClr val="1AAAA7"/>
                </a:solidFill>
              </a:rPr>
              <a:t>13 March 2024</a:t>
            </a:r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WIS strategy to be proposed to the  </a:t>
            </a:r>
            <a:r>
              <a:rPr lang="en-IE" sz="6400" dirty="0" err="1"/>
              <a:t>IrWWF</a:t>
            </a:r>
            <a:r>
              <a:rPr lang="en-IE" sz="6400" dirty="0"/>
              <a:t> management committee</a:t>
            </a:r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Judging Course</a:t>
            </a:r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Get more involved in SI events</a:t>
            </a:r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Actively chase opportunities to collaborate with other organisations.  </a:t>
            </a:r>
          </a:p>
          <a:p>
            <a:pPr marL="720000" lvl="1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IE" sz="5600" dirty="0"/>
              <a:t>We made contact with Canoeing Ireland, other aligned sports include swimming and sailing</a:t>
            </a:r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HER Outdoors (&lt;18 years) grant application to be planned</a:t>
            </a:r>
          </a:p>
          <a:p>
            <a:pPr marL="396000" indent="-43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IE" sz="6400" dirty="0"/>
              <a:t>Clubs need to propose WIS events and apply for funding</a:t>
            </a:r>
          </a:p>
          <a:p>
            <a:pPr marL="720000" lvl="1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IE" sz="5600" dirty="0"/>
              <a:t>To date, 2 clubs made proposal via the on-line forms</a:t>
            </a:r>
          </a:p>
          <a:p>
            <a:pPr marL="720000" lvl="1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IE" sz="5600" dirty="0"/>
              <a:t>We’re expecting that clubs will make proposals after the season opened</a:t>
            </a:r>
            <a:endParaRPr lang="en-IE" dirty="0"/>
          </a:p>
          <a:p>
            <a:endParaRPr lang="en-I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089B49-A5DF-21B8-5310-92D7F917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2D7F-6769-4D83-BAA0-838D6B3956DA}" type="datetime1">
              <a:rPr lang="en-IE" smtClean="0"/>
              <a:t>09/03/2024</a:t>
            </a:fld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84A49-C7A8-26AD-11D9-40E678BA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7692A-7328-4089-8881-D413A91D7354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051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429723-1245-40b5-b68b-54aa108bd8e4" xsi:nil="true"/>
    <lcf76f155ced4ddcb4097134ff3c332f xmlns="7c1519db-523a-4123-9a44-65ad12a9f843">
      <Terms xmlns="http://schemas.microsoft.com/office/infopath/2007/PartnerControls"/>
    </lcf76f155ced4ddcb4097134ff3c332f>
    <SharedWithUsers xmlns="e0429723-1245-40b5-b68b-54aa108bd8e4">
      <UserInfo>
        <DisplayName>Women In Sport officer</DisplayName>
        <AccountId>15</AccountId>
        <AccountType/>
      </UserInfo>
      <UserInfo>
        <DisplayName>Cormac</DisplayName>
        <AccountId>10</AccountId>
        <AccountType/>
      </UserInfo>
    </SharedWithUsers>
    <MediaLengthInSeconds xmlns="7c1519db-523a-4123-9a44-65ad12a9f8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F358E70FB8ED4EAA3DB3561BBD8EE6" ma:contentTypeVersion="18" ma:contentTypeDescription="Create a new document." ma:contentTypeScope="" ma:versionID="55b447dbb861a61a31766f203db5badc">
  <xsd:schema xmlns:xsd="http://www.w3.org/2001/XMLSchema" xmlns:xs="http://www.w3.org/2001/XMLSchema" xmlns:p="http://schemas.microsoft.com/office/2006/metadata/properties" xmlns:ns2="7c1519db-523a-4123-9a44-65ad12a9f843" xmlns:ns3="e0429723-1245-40b5-b68b-54aa108bd8e4" targetNamespace="http://schemas.microsoft.com/office/2006/metadata/properties" ma:root="true" ma:fieldsID="5169a6a3f40cd0e3462e7f7dd697433e" ns2:_="" ns3:_="">
    <xsd:import namespace="7c1519db-523a-4123-9a44-65ad12a9f843"/>
    <xsd:import namespace="e0429723-1245-40b5-b68b-54aa108bd8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519db-523a-4123-9a44-65ad12a9f8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ae994ef-bdde-4cfb-a4bc-9dbc859906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29723-1245-40b5-b68b-54aa108bd8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d4b40ff-dd7b-42a3-b265-6cd8ee19b14d}" ma:internalName="TaxCatchAll" ma:showField="CatchAllData" ma:web="e0429723-1245-40b5-b68b-54aa108bd8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896438-A4B8-440B-9B68-50F36FC6B780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9067067a-c4d9-4583-b2fb-2e396d50c5d3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0e2a2fc-d5d9-409c-9415-462d8ae2ed1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2825410-9284-4249-BDC0-0EFFAD793F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300386-8608-4F6E-82CC-9E023E0B385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Widescreen</PresentationFormat>
  <Paragraphs>305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Office Theme</vt:lpstr>
      <vt:lpstr>Woman in Sport</vt:lpstr>
      <vt:lpstr>Ambition of the WIS sub-committee</vt:lpstr>
      <vt:lpstr>WIS Progress report</vt:lpstr>
      <vt:lpstr>Financials</vt:lpstr>
      <vt:lpstr>Sport Ireland WIS Grant</vt:lpstr>
      <vt:lpstr>Strategy</vt:lpstr>
      <vt:lpstr>Education</vt:lpstr>
      <vt:lpstr>WIS Priorities and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Women In Sport officer</dc:creator>
  <cp:lastModifiedBy>Elmarie van Breda</cp:lastModifiedBy>
  <cp:revision>3</cp:revision>
  <cp:lastPrinted>2024-03-09T09:19:07Z</cp:lastPrinted>
  <dcterms:created xsi:type="dcterms:W3CDTF">2024-02-29T08:52:56Z</dcterms:created>
  <dcterms:modified xsi:type="dcterms:W3CDTF">2024-03-09T12:09:02Z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0x01010055F358E70FB8ED4EAA3DB3561BBD8EE6</vt:lpwstr>
  </property>
  <property fmtid="{D5CDD505-2E9C-101B-9397-08002B2CF9AE}" pid="3" name="MediaServiceImageTags">
    <vt:lpwstr/>
  </property>
  <property fmtid="{D5CDD505-2E9C-101B-9397-08002B2CF9AE}" pid="4" name="Order">
    <vt:r8>36100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